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6" r:id="rId2"/>
  </p:sldMasterIdLst>
  <p:notesMasterIdLst>
    <p:notesMasterId r:id="rId18"/>
  </p:notesMasterIdLst>
  <p:sldIdLst>
    <p:sldId id="2147483502" r:id="rId3"/>
    <p:sldId id="2147483503" r:id="rId4"/>
    <p:sldId id="2147483504" r:id="rId5"/>
    <p:sldId id="2147483505" r:id="rId6"/>
    <p:sldId id="2147483507" r:id="rId7"/>
    <p:sldId id="2147483508" r:id="rId8"/>
    <p:sldId id="2147483509" r:id="rId9"/>
    <p:sldId id="2147483510" r:id="rId10"/>
    <p:sldId id="256" r:id="rId11"/>
    <p:sldId id="2147483473" r:id="rId12"/>
    <p:sldId id="2147483511" r:id="rId13"/>
    <p:sldId id="2147483512" r:id="rId14"/>
    <p:sldId id="2147483513" r:id="rId15"/>
    <p:sldId id="2147483514" r:id="rId16"/>
    <p:sldId id="214748351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52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103A93-8C53-4CBD-B460-A9CA3BFE6988}" v="88" dt="2026-08-17T17:01:09.2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73" autoAdjust="0"/>
  </p:normalViewPr>
  <p:slideViewPr>
    <p:cSldViewPr snapToGrid="0">
      <p:cViewPr varScale="1">
        <p:scale>
          <a:sx n="102" d="100"/>
          <a:sy n="102" d="100"/>
        </p:scale>
        <p:origin x="72" y="114"/>
      </p:cViewPr>
      <p:guideLst/>
    </p:cSldViewPr>
  </p:slideViewPr>
  <p:outlineViewPr>
    <p:cViewPr>
      <p:scale>
        <a:sx n="33" d="100"/>
        <a:sy n="33" d="100"/>
      </p:scale>
      <p:origin x="0" y="-884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e Grennell" userId="e957b171-83bb-4d31-a104-fefe7a8d1127" providerId="ADAL" clId="{A8FB9E3E-881F-4B40-B396-AA4C2A67586D}"/>
    <pc:docChg chg="undo custSel addSld delSld modSld sldOrd delMainMaster">
      <pc:chgData name="Katie Grennell" userId="e957b171-83bb-4d31-a104-fefe7a8d1127" providerId="ADAL" clId="{A8FB9E3E-881F-4B40-B396-AA4C2A67586D}" dt="2026-08-17T17:01:34.028" v="2232" actId="255"/>
      <pc:docMkLst>
        <pc:docMk/>
      </pc:docMkLst>
      <pc:sldChg chg="addSp delSp modSp mod modClrScheme chgLayout">
        <pc:chgData name="Katie Grennell" userId="e957b171-83bb-4d31-a104-fefe7a8d1127" providerId="ADAL" clId="{A8FB9E3E-881F-4B40-B396-AA4C2A67586D}" dt="2026-08-17T16:55:57.394" v="2058" actId="13244"/>
        <pc:sldMkLst>
          <pc:docMk/>
          <pc:sldMk cId="4054090109" sldId="256"/>
        </pc:sldMkLst>
        <pc:spChg chg="del">
          <ac:chgData name="Katie Grennell" userId="e957b171-83bb-4d31-a104-fefe7a8d1127" providerId="ADAL" clId="{A8FB9E3E-881F-4B40-B396-AA4C2A67586D}" dt="2026-08-17T15:39:08.684" v="1499" actId="700"/>
          <ac:spMkLst>
            <pc:docMk/>
            <pc:sldMk cId="4054090109" sldId="256"/>
            <ac:spMk id="2" creationId="{D79DE3BD-1B57-EB36-F743-71A440FA9A2D}"/>
          </ac:spMkLst>
        </pc:spChg>
        <pc:spChg chg="del mod ord">
          <ac:chgData name="Katie Grennell" userId="e957b171-83bb-4d31-a104-fefe7a8d1127" providerId="ADAL" clId="{A8FB9E3E-881F-4B40-B396-AA4C2A67586D}" dt="2026-08-17T15:39:08.684" v="1499" actId="700"/>
          <ac:spMkLst>
            <pc:docMk/>
            <pc:sldMk cId="4054090109" sldId="256"/>
            <ac:spMk id="3" creationId="{2051E6AC-D605-4F69-45A2-C8F49E604BED}"/>
          </ac:spMkLst>
        </pc:spChg>
        <pc:spChg chg="add mod ord">
          <ac:chgData name="Katie Grennell" userId="e957b171-83bb-4d31-a104-fefe7a8d1127" providerId="ADAL" clId="{A8FB9E3E-881F-4B40-B396-AA4C2A67586D}" dt="2026-08-17T16:55:57.394" v="2058" actId="13244"/>
          <ac:spMkLst>
            <pc:docMk/>
            <pc:sldMk cId="4054090109" sldId="256"/>
            <ac:spMk id="4" creationId="{B0862599-EBDC-2FD8-AEA1-16687D0DCA26}"/>
          </ac:spMkLst>
        </pc:spChg>
        <pc:spChg chg="add mod ord">
          <ac:chgData name="Katie Grennell" userId="e957b171-83bb-4d31-a104-fefe7a8d1127" providerId="ADAL" clId="{A8FB9E3E-881F-4B40-B396-AA4C2A67586D}" dt="2026-08-17T15:43:57.903" v="1537" actId="14100"/>
          <ac:spMkLst>
            <pc:docMk/>
            <pc:sldMk cId="4054090109" sldId="256"/>
            <ac:spMk id="5" creationId="{6533FD4F-F9C4-1AF8-83FE-F9CE59C1CF06}"/>
          </ac:spMkLst>
        </pc:spChg>
        <pc:picChg chg="add mod">
          <ac:chgData name="Katie Grennell" userId="e957b171-83bb-4d31-a104-fefe7a8d1127" providerId="ADAL" clId="{A8FB9E3E-881F-4B40-B396-AA4C2A67586D}" dt="2026-08-17T16:53:54.869" v="1993" actId="962"/>
          <ac:picMkLst>
            <pc:docMk/>
            <pc:sldMk cId="4054090109" sldId="256"/>
            <ac:picMk id="7" creationId="{239BD102-B4A1-B2A2-6B17-08A3BD940E9C}"/>
          </ac:picMkLst>
        </pc:picChg>
      </pc:sldChg>
      <pc:sldChg chg="add del">
        <pc:chgData name="Katie Grennell" userId="e957b171-83bb-4d31-a104-fefe7a8d1127" providerId="ADAL" clId="{A8FB9E3E-881F-4B40-B396-AA4C2A67586D}" dt="2026-08-17T15:27:40.608" v="1162" actId="2696"/>
        <pc:sldMkLst>
          <pc:docMk/>
          <pc:sldMk cId="1233106058" sldId="2134806070"/>
        </pc:sldMkLst>
      </pc:sldChg>
      <pc:sldChg chg="modSp add mod">
        <pc:chgData name="Katie Grennell" userId="e957b171-83bb-4d31-a104-fefe7a8d1127" providerId="ADAL" clId="{A8FB9E3E-881F-4B40-B396-AA4C2A67586D}" dt="2026-08-17T15:45:50.625" v="1626" actId="113"/>
        <pc:sldMkLst>
          <pc:docMk/>
          <pc:sldMk cId="3836125216" sldId="2147483473"/>
        </pc:sldMkLst>
        <pc:spChg chg="mod">
          <ac:chgData name="Katie Grennell" userId="e957b171-83bb-4d31-a104-fefe7a8d1127" providerId="ADAL" clId="{A8FB9E3E-881F-4B40-B396-AA4C2A67586D}" dt="2026-08-17T15:45:50.625" v="1626" actId="113"/>
          <ac:spMkLst>
            <pc:docMk/>
            <pc:sldMk cId="3836125216" sldId="2147483473"/>
            <ac:spMk id="2" creationId="{0197871A-152E-2D4B-D9FE-27CDD866B708}"/>
          </ac:spMkLst>
        </pc:spChg>
      </pc:sldChg>
      <pc:sldChg chg="addSp delSp modSp mod">
        <pc:chgData name="Katie Grennell" userId="e957b171-83bb-4d31-a104-fefe7a8d1127" providerId="ADAL" clId="{A8FB9E3E-881F-4B40-B396-AA4C2A67586D}" dt="2026-08-17T16:55:00.831" v="2041" actId="33553"/>
        <pc:sldMkLst>
          <pc:docMk/>
          <pc:sldMk cId="388675109" sldId="2147483502"/>
        </pc:sldMkLst>
        <pc:spChg chg="mod">
          <ac:chgData name="Katie Grennell" userId="e957b171-83bb-4d31-a104-fefe7a8d1127" providerId="ADAL" clId="{A8FB9E3E-881F-4B40-B396-AA4C2A67586D}" dt="2026-08-17T16:55:00.831" v="2041" actId="33553"/>
          <ac:spMkLst>
            <pc:docMk/>
            <pc:sldMk cId="388675109" sldId="2147483502"/>
            <ac:spMk id="3" creationId="{315A4F55-5BCB-9006-C3B2-356967C7EB26}"/>
          </ac:spMkLst>
        </pc:spChg>
        <pc:spChg chg="add del mod">
          <ac:chgData name="Katie Grennell" userId="e957b171-83bb-4d31-a104-fefe7a8d1127" providerId="ADAL" clId="{A8FB9E3E-881F-4B40-B396-AA4C2A67586D}" dt="2026-08-17T16:54:38.383" v="2040" actId="478"/>
          <ac:spMkLst>
            <pc:docMk/>
            <pc:sldMk cId="388675109" sldId="2147483502"/>
            <ac:spMk id="4" creationId="{C629A4D4-418F-84E6-B102-C29482D8633A}"/>
          </ac:spMkLst>
        </pc:spChg>
      </pc:sldChg>
      <pc:sldChg chg="modSp mod">
        <pc:chgData name="Katie Grennell" userId="e957b171-83bb-4d31-a104-fefe7a8d1127" providerId="ADAL" clId="{A8FB9E3E-881F-4B40-B396-AA4C2A67586D}" dt="2026-08-17T16:55:47.038" v="2054" actId="13244"/>
        <pc:sldMkLst>
          <pc:docMk/>
          <pc:sldMk cId="823172485" sldId="2147483503"/>
        </pc:sldMkLst>
        <pc:spChg chg="mod">
          <ac:chgData name="Katie Grennell" userId="e957b171-83bb-4d31-a104-fefe7a8d1127" providerId="ADAL" clId="{A8FB9E3E-881F-4B40-B396-AA4C2A67586D}" dt="2026-08-17T16:55:47.038" v="2054" actId="13244"/>
          <ac:spMkLst>
            <pc:docMk/>
            <pc:sldMk cId="823172485" sldId="2147483503"/>
            <ac:spMk id="3" creationId="{B3228978-9DD1-D84D-BFFB-BEE530433D20}"/>
          </ac:spMkLst>
        </pc:spChg>
      </pc:sldChg>
      <pc:sldChg chg="modSp mod ord">
        <pc:chgData name="Katie Grennell" userId="e957b171-83bb-4d31-a104-fefe7a8d1127" providerId="ADAL" clId="{A8FB9E3E-881F-4B40-B396-AA4C2A67586D}" dt="2026-08-17T16:55:50.407" v="2055" actId="13244"/>
        <pc:sldMkLst>
          <pc:docMk/>
          <pc:sldMk cId="2686124104" sldId="2147483504"/>
        </pc:sldMkLst>
        <pc:spChg chg="mod">
          <ac:chgData name="Katie Grennell" userId="e957b171-83bb-4d31-a104-fefe7a8d1127" providerId="ADAL" clId="{A8FB9E3E-881F-4B40-B396-AA4C2A67586D}" dt="2026-08-17T14:23:58.933" v="4" actId="2711"/>
          <ac:spMkLst>
            <pc:docMk/>
            <pc:sldMk cId="2686124104" sldId="2147483504"/>
            <ac:spMk id="2" creationId="{95E2F105-BBB8-9A85-48ED-2C8B2969C1D9}"/>
          </ac:spMkLst>
        </pc:spChg>
        <pc:spChg chg="mod">
          <ac:chgData name="Katie Grennell" userId="e957b171-83bb-4d31-a104-fefe7a8d1127" providerId="ADAL" clId="{A8FB9E3E-881F-4B40-B396-AA4C2A67586D}" dt="2026-08-17T16:55:50.407" v="2055" actId="13244"/>
          <ac:spMkLst>
            <pc:docMk/>
            <pc:sldMk cId="2686124104" sldId="2147483504"/>
            <ac:spMk id="3" creationId="{C264B37A-5E65-45A7-2F40-01884177019E}"/>
          </ac:spMkLst>
        </pc:spChg>
        <pc:picChg chg="mod">
          <ac:chgData name="Katie Grennell" userId="e957b171-83bb-4d31-a104-fefe7a8d1127" providerId="ADAL" clId="{A8FB9E3E-881F-4B40-B396-AA4C2A67586D}" dt="2026-08-17T16:51:49.488" v="1986" actId="962"/>
          <ac:picMkLst>
            <pc:docMk/>
            <pc:sldMk cId="2686124104" sldId="2147483504"/>
            <ac:picMk id="6" creationId="{E2C195CC-6239-ED81-D207-943D88F6701E}"/>
          </ac:picMkLst>
        </pc:picChg>
      </pc:sldChg>
      <pc:sldChg chg="modSp mod ord">
        <pc:chgData name="Katie Grennell" userId="e957b171-83bb-4d31-a104-fefe7a8d1127" providerId="ADAL" clId="{A8FB9E3E-881F-4B40-B396-AA4C2A67586D}" dt="2026-08-17T16:55:53.313" v="2056" actId="13244"/>
        <pc:sldMkLst>
          <pc:docMk/>
          <pc:sldMk cId="2468853904" sldId="2147483505"/>
        </pc:sldMkLst>
        <pc:spChg chg="mod">
          <ac:chgData name="Katie Grennell" userId="e957b171-83bb-4d31-a104-fefe7a8d1127" providerId="ADAL" clId="{A8FB9E3E-881F-4B40-B396-AA4C2A67586D}" dt="2026-08-17T14:27:24.816" v="320" actId="20577"/>
          <ac:spMkLst>
            <pc:docMk/>
            <pc:sldMk cId="2468853904" sldId="2147483505"/>
            <ac:spMk id="2" creationId="{B0ED60F9-DF32-818D-161B-08B61B8F6F1D}"/>
          </ac:spMkLst>
        </pc:spChg>
        <pc:spChg chg="mod">
          <ac:chgData name="Katie Grennell" userId="e957b171-83bb-4d31-a104-fefe7a8d1127" providerId="ADAL" clId="{A8FB9E3E-881F-4B40-B396-AA4C2A67586D}" dt="2026-08-17T16:55:53.313" v="2056" actId="13244"/>
          <ac:spMkLst>
            <pc:docMk/>
            <pc:sldMk cId="2468853904" sldId="2147483505"/>
            <ac:spMk id="3" creationId="{87677025-EC84-72CE-1AF0-2E2BBC902B68}"/>
          </ac:spMkLst>
        </pc:spChg>
        <pc:picChg chg="mod">
          <ac:chgData name="Katie Grennell" userId="e957b171-83bb-4d31-a104-fefe7a8d1127" providerId="ADAL" clId="{A8FB9E3E-881F-4B40-B396-AA4C2A67586D}" dt="2026-08-17T16:51:50.428" v="1987" actId="962"/>
          <ac:picMkLst>
            <pc:docMk/>
            <pc:sldMk cId="2468853904" sldId="2147483505"/>
            <ac:picMk id="5" creationId="{A28EBA9A-6C02-0000-CC8B-318D980B9327}"/>
          </ac:picMkLst>
        </pc:picChg>
      </pc:sldChg>
      <pc:sldChg chg="addSp delSp modSp new del mod">
        <pc:chgData name="Katie Grennell" userId="e957b171-83bb-4d31-a104-fefe7a8d1127" providerId="ADAL" clId="{A8FB9E3E-881F-4B40-B396-AA4C2A67586D}" dt="2026-08-17T15:14:15.278" v="630" actId="2696"/>
        <pc:sldMkLst>
          <pc:docMk/>
          <pc:sldMk cId="2903822491" sldId="2147483506"/>
        </pc:sldMkLst>
        <pc:spChg chg="mod">
          <ac:chgData name="Katie Grennell" userId="e957b171-83bb-4d31-a104-fefe7a8d1127" providerId="ADAL" clId="{A8FB9E3E-881F-4B40-B396-AA4C2A67586D}" dt="2026-08-17T14:28:28.823" v="366" actId="948"/>
          <ac:spMkLst>
            <pc:docMk/>
            <pc:sldMk cId="2903822491" sldId="2147483506"/>
            <ac:spMk id="2" creationId="{C6D3360F-D18B-7247-CD22-A0662C8E79E9}"/>
          </ac:spMkLst>
        </pc:spChg>
        <pc:spChg chg="del">
          <ac:chgData name="Katie Grennell" userId="e957b171-83bb-4d31-a104-fefe7a8d1127" providerId="ADAL" clId="{A8FB9E3E-881F-4B40-B396-AA4C2A67586D}" dt="2026-08-17T14:58:52.898" v="372" actId="931"/>
          <ac:spMkLst>
            <pc:docMk/>
            <pc:sldMk cId="2903822491" sldId="2147483506"/>
            <ac:spMk id="3" creationId="{C7B3014D-FBB3-7709-50C4-BB3B52F6D519}"/>
          </ac:spMkLst>
        </pc:spChg>
        <pc:spChg chg="mod">
          <ac:chgData name="Katie Grennell" userId="e957b171-83bb-4d31-a104-fefe7a8d1127" providerId="ADAL" clId="{A8FB9E3E-881F-4B40-B396-AA4C2A67586D}" dt="2026-08-17T14:28:45.549" v="371" actId="255"/>
          <ac:spMkLst>
            <pc:docMk/>
            <pc:sldMk cId="2903822491" sldId="2147483506"/>
            <ac:spMk id="4" creationId="{35FE46F6-3178-A71D-6A6C-5B1744A0BC0D}"/>
          </ac:spMkLst>
        </pc:spChg>
        <pc:picChg chg="add mod ord modCrop">
          <ac:chgData name="Katie Grennell" userId="e957b171-83bb-4d31-a104-fefe7a8d1127" providerId="ADAL" clId="{A8FB9E3E-881F-4B40-B396-AA4C2A67586D}" dt="2026-08-17T14:59:24.310" v="381" actId="1076"/>
          <ac:picMkLst>
            <pc:docMk/>
            <pc:sldMk cId="2903822491" sldId="2147483506"/>
            <ac:picMk id="6" creationId="{8BBFAEA1-A7A2-8E69-4DF7-ED4341AA757C}"/>
          </ac:picMkLst>
        </pc:picChg>
      </pc:sldChg>
      <pc:sldChg chg="addSp modSp new mod ord">
        <pc:chgData name="Katie Grennell" userId="e957b171-83bb-4d31-a104-fefe7a8d1127" providerId="ADAL" clId="{A8FB9E3E-881F-4B40-B396-AA4C2A67586D}" dt="2026-08-17T16:55:55.581" v="2057" actId="13244"/>
        <pc:sldMkLst>
          <pc:docMk/>
          <pc:sldMk cId="3363057371" sldId="2147483507"/>
        </pc:sldMkLst>
        <pc:spChg chg="mod">
          <ac:chgData name="Katie Grennell" userId="e957b171-83bb-4d31-a104-fefe7a8d1127" providerId="ADAL" clId="{A8FB9E3E-881F-4B40-B396-AA4C2A67586D}" dt="2026-08-17T15:14:00.378" v="629" actId="255"/>
          <ac:spMkLst>
            <pc:docMk/>
            <pc:sldMk cId="3363057371" sldId="2147483507"/>
            <ac:spMk id="2" creationId="{B294F1B1-FDB4-6226-3CFD-A2DFB1DC30F2}"/>
          </ac:spMkLst>
        </pc:spChg>
        <pc:spChg chg="mod">
          <ac:chgData name="Katie Grennell" userId="e957b171-83bb-4d31-a104-fefe7a8d1127" providerId="ADAL" clId="{A8FB9E3E-881F-4B40-B396-AA4C2A67586D}" dt="2026-08-17T16:55:55.581" v="2057" actId="13244"/>
          <ac:spMkLst>
            <pc:docMk/>
            <pc:sldMk cId="3363057371" sldId="2147483507"/>
            <ac:spMk id="3" creationId="{ACBE49FD-9C31-C405-71C9-22B9B91074BF}"/>
          </ac:spMkLst>
        </pc:spChg>
        <pc:graphicFrameChg chg="add mod">
          <ac:chgData name="Katie Grennell" userId="e957b171-83bb-4d31-a104-fefe7a8d1127" providerId="ADAL" clId="{A8FB9E3E-881F-4B40-B396-AA4C2A67586D}" dt="2026-08-17T15:13:34.326" v="622"/>
          <ac:graphicFrameMkLst>
            <pc:docMk/>
            <pc:sldMk cId="3363057371" sldId="2147483507"/>
            <ac:graphicFrameMk id="6" creationId="{992426DB-6840-7773-16D2-F1DC963CCC5E}"/>
          </ac:graphicFrameMkLst>
        </pc:graphicFrameChg>
        <pc:picChg chg="add mod">
          <ac:chgData name="Katie Grennell" userId="e957b171-83bb-4d31-a104-fefe7a8d1127" providerId="ADAL" clId="{A8FB9E3E-881F-4B40-B396-AA4C2A67586D}" dt="2026-08-17T16:52:53.457" v="1989" actId="962"/>
          <ac:picMkLst>
            <pc:docMk/>
            <pc:sldMk cId="3363057371" sldId="2147483507"/>
            <ac:picMk id="5" creationId="{C0D98356-8087-70DD-857A-C05F21EFDFDB}"/>
          </ac:picMkLst>
        </pc:picChg>
      </pc:sldChg>
      <pc:sldChg chg="addSp delSp modSp new mod">
        <pc:chgData name="Katie Grennell" userId="e957b171-83bb-4d31-a104-fefe7a8d1127" providerId="ADAL" clId="{A8FB9E3E-881F-4B40-B396-AA4C2A67586D}" dt="2026-08-17T16:55:09.580" v="2046" actId="33553"/>
        <pc:sldMkLst>
          <pc:docMk/>
          <pc:sldMk cId="4243523884" sldId="2147483508"/>
        </pc:sldMkLst>
        <pc:spChg chg="mod">
          <ac:chgData name="Katie Grennell" userId="e957b171-83bb-4d31-a104-fefe7a8d1127" providerId="ADAL" clId="{A8FB9E3E-881F-4B40-B396-AA4C2A67586D}" dt="2026-08-17T16:55:09.580" v="2046" actId="33553"/>
          <ac:spMkLst>
            <pc:docMk/>
            <pc:sldMk cId="4243523884" sldId="2147483508"/>
            <ac:spMk id="2" creationId="{3B596098-EDEC-0DB2-C506-E6027AB23B18}"/>
          </ac:spMkLst>
        </pc:spChg>
        <pc:spChg chg="del">
          <ac:chgData name="Katie Grennell" userId="e957b171-83bb-4d31-a104-fefe7a8d1127" providerId="ADAL" clId="{A8FB9E3E-881F-4B40-B396-AA4C2A67586D}" dt="2026-08-17T15:16:57.182" v="858" actId="22"/>
          <ac:spMkLst>
            <pc:docMk/>
            <pc:sldMk cId="4243523884" sldId="2147483508"/>
            <ac:spMk id="3" creationId="{940EEABD-B104-FF33-3052-A3569809003F}"/>
          </ac:spMkLst>
        </pc:spChg>
        <pc:spChg chg="mod">
          <ac:chgData name="Katie Grennell" userId="e957b171-83bb-4d31-a104-fefe7a8d1127" providerId="ADAL" clId="{A8FB9E3E-881F-4B40-B396-AA4C2A67586D}" dt="2026-08-17T15:18:15.761" v="1000" actId="20577"/>
          <ac:spMkLst>
            <pc:docMk/>
            <pc:sldMk cId="4243523884" sldId="2147483508"/>
            <ac:spMk id="4" creationId="{BBDB5185-ED29-B7A3-98FD-9CCB6F749D99}"/>
          </ac:spMkLst>
        </pc:spChg>
        <pc:spChg chg="add del mod">
          <ac:chgData name="Katie Grennell" userId="e957b171-83bb-4d31-a104-fefe7a8d1127" providerId="ADAL" clId="{A8FB9E3E-881F-4B40-B396-AA4C2A67586D}" dt="2026-08-17T15:19:29.411" v="1002" actId="931"/>
          <ac:spMkLst>
            <pc:docMk/>
            <pc:sldMk cId="4243523884" sldId="2147483508"/>
            <ac:spMk id="8" creationId="{18749EC2-524D-7E51-EBCA-7F8DB0E6EB8B}"/>
          </ac:spMkLst>
        </pc:spChg>
        <pc:picChg chg="add del mod ord">
          <ac:chgData name="Katie Grennell" userId="e957b171-83bb-4d31-a104-fefe7a8d1127" providerId="ADAL" clId="{A8FB9E3E-881F-4B40-B396-AA4C2A67586D}" dt="2026-08-17T15:18:18.009" v="1001" actId="21"/>
          <ac:picMkLst>
            <pc:docMk/>
            <pc:sldMk cId="4243523884" sldId="2147483508"/>
            <ac:picMk id="6" creationId="{B0EF6DCC-96D5-E8AB-88FB-578FC1A5DC93}"/>
          </ac:picMkLst>
        </pc:picChg>
        <pc:picChg chg="add mod ord modCrop">
          <ac:chgData name="Katie Grennell" userId="e957b171-83bb-4d31-a104-fefe7a8d1127" providerId="ADAL" clId="{A8FB9E3E-881F-4B40-B396-AA4C2A67586D}" dt="2026-08-17T16:53:11.906" v="1991" actId="962"/>
          <ac:picMkLst>
            <pc:docMk/>
            <pc:sldMk cId="4243523884" sldId="2147483508"/>
            <ac:picMk id="10" creationId="{46883C94-7975-FAD3-06C9-1E892790EDEE}"/>
          </ac:picMkLst>
        </pc:picChg>
      </pc:sldChg>
      <pc:sldChg chg="addSp delSp modSp new mod">
        <pc:chgData name="Katie Grennell" userId="e957b171-83bb-4d31-a104-fefe7a8d1127" providerId="ADAL" clId="{A8FB9E3E-881F-4B40-B396-AA4C2A67586D}" dt="2026-08-17T16:55:38.512" v="2052" actId="33553"/>
        <pc:sldMkLst>
          <pc:docMk/>
          <pc:sldMk cId="263568261" sldId="2147483509"/>
        </pc:sldMkLst>
        <pc:spChg chg="mod">
          <ac:chgData name="Katie Grennell" userId="e957b171-83bb-4d31-a104-fefe7a8d1127" providerId="ADAL" clId="{A8FB9E3E-881F-4B40-B396-AA4C2A67586D}" dt="2026-08-17T16:55:38.512" v="2052" actId="33553"/>
          <ac:spMkLst>
            <pc:docMk/>
            <pc:sldMk cId="263568261" sldId="2147483509"/>
            <ac:spMk id="2" creationId="{3F8A4513-D8FA-49D0-2BE7-D85D45EEF7C8}"/>
          </ac:spMkLst>
        </pc:spChg>
        <pc:spChg chg="mod">
          <ac:chgData name="Katie Grennell" userId="e957b171-83bb-4d31-a104-fefe7a8d1127" providerId="ADAL" clId="{A8FB9E3E-881F-4B40-B396-AA4C2A67586D}" dt="2026-08-17T15:41:32.249" v="1517" actId="14100"/>
          <ac:spMkLst>
            <pc:docMk/>
            <pc:sldMk cId="263568261" sldId="2147483509"/>
            <ac:spMk id="3" creationId="{CE10BCA9-9E7F-621F-D08C-C6C04E3BF674}"/>
          </ac:spMkLst>
        </pc:spChg>
        <pc:spChg chg="mod">
          <ac:chgData name="Katie Grennell" userId="e957b171-83bb-4d31-a104-fefe7a8d1127" providerId="ADAL" clId="{A8FB9E3E-881F-4B40-B396-AA4C2A67586D}" dt="2026-08-17T15:41:35.601" v="1518" actId="255"/>
          <ac:spMkLst>
            <pc:docMk/>
            <pc:sldMk cId="263568261" sldId="2147483509"/>
            <ac:spMk id="4" creationId="{320E68FE-ED8A-88B2-4FCF-346321C0E408}"/>
          </ac:spMkLst>
        </pc:spChg>
        <pc:spChg chg="mod">
          <ac:chgData name="Katie Grennell" userId="e957b171-83bb-4d31-a104-fefe7a8d1127" providerId="ADAL" clId="{A8FB9E3E-881F-4B40-B396-AA4C2A67586D}" dt="2026-08-17T15:41:38.956" v="1519" actId="255"/>
          <ac:spMkLst>
            <pc:docMk/>
            <pc:sldMk cId="263568261" sldId="2147483509"/>
            <ac:spMk id="5" creationId="{4E2B1883-F320-D6AB-7563-1A0FA7EB68D2}"/>
          </ac:spMkLst>
        </pc:spChg>
        <pc:spChg chg="mod">
          <ac:chgData name="Katie Grennell" userId="e957b171-83bb-4d31-a104-fefe7a8d1127" providerId="ADAL" clId="{A8FB9E3E-881F-4B40-B396-AA4C2A67586D}" dt="2026-08-17T15:41:42.225" v="1520" actId="255"/>
          <ac:spMkLst>
            <pc:docMk/>
            <pc:sldMk cId="263568261" sldId="2147483509"/>
            <ac:spMk id="6" creationId="{1CFD8E03-5EB5-4A5E-576F-2AA8DA3810B5}"/>
          </ac:spMkLst>
        </pc:spChg>
        <pc:spChg chg="mod">
          <ac:chgData name="Katie Grennell" userId="e957b171-83bb-4d31-a104-fefe7a8d1127" providerId="ADAL" clId="{A8FB9E3E-881F-4B40-B396-AA4C2A67586D}" dt="2026-08-17T15:31:10.513" v="1178" actId="20577"/>
          <ac:spMkLst>
            <pc:docMk/>
            <pc:sldMk cId="263568261" sldId="2147483509"/>
            <ac:spMk id="7" creationId="{35309EAB-C9EF-DBAD-6FD6-2798127B316F}"/>
          </ac:spMkLst>
        </pc:spChg>
        <pc:spChg chg="mod">
          <ac:chgData name="Katie Grennell" userId="e957b171-83bb-4d31-a104-fefe7a8d1127" providerId="ADAL" clId="{A8FB9E3E-881F-4B40-B396-AA4C2A67586D}" dt="2026-08-17T15:33:36.865" v="1249" actId="12"/>
          <ac:spMkLst>
            <pc:docMk/>
            <pc:sldMk cId="263568261" sldId="2147483509"/>
            <ac:spMk id="8" creationId="{498D689B-0D11-2009-573D-D89077730A55}"/>
          </ac:spMkLst>
        </pc:spChg>
        <pc:spChg chg="mod">
          <ac:chgData name="Katie Grennell" userId="e957b171-83bb-4d31-a104-fefe7a8d1127" providerId="ADAL" clId="{A8FB9E3E-881F-4B40-B396-AA4C2A67586D}" dt="2026-08-17T15:26:49.922" v="1112" actId="20577"/>
          <ac:spMkLst>
            <pc:docMk/>
            <pc:sldMk cId="263568261" sldId="2147483509"/>
            <ac:spMk id="9" creationId="{06B33527-5ACE-B38B-14DA-49B9EF934B2E}"/>
          </ac:spMkLst>
        </pc:spChg>
        <pc:spChg chg="add del mod">
          <ac:chgData name="Katie Grennell" userId="e957b171-83bb-4d31-a104-fefe7a8d1127" providerId="ADAL" clId="{A8FB9E3E-881F-4B40-B396-AA4C2A67586D}" dt="2026-08-17T15:26:53.507" v="1113" actId="255"/>
          <ac:spMkLst>
            <pc:docMk/>
            <pc:sldMk cId="263568261" sldId="2147483509"/>
            <ac:spMk id="10" creationId="{4BCFFBE2-5585-8A91-BC6A-31E8871D0B47}"/>
          </ac:spMkLst>
        </pc:spChg>
        <pc:spChg chg="add mod">
          <ac:chgData name="Katie Grennell" userId="e957b171-83bb-4d31-a104-fefe7a8d1127" providerId="ADAL" clId="{A8FB9E3E-881F-4B40-B396-AA4C2A67586D}" dt="2026-08-17T15:26:01.999" v="1099"/>
          <ac:spMkLst>
            <pc:docMk/>
            <pc:sldMk cId="263568261" sldId="2147483509"/>
            <ac:spMk id="11" creationId="{9B0BD522-C6CE-FA93-BEC3-A1CD675C858F}"/>
          </ac:spMkLst>
        </pc:spChg>
        <pc:graphicFrameChg chg="add mod">
          <ac:chgData name="Katie Grennell" userId="e957b171-83bb-4d31-a104-fefe7a8d1127" providerId="ADAL" clId="{A8FB9E3E-881F-4B40-B396-AA4C2A67586D}" dt="2026-08-17T15:33:01.886" v="1207"/>
          <ac:graphicFrameMkLst>
            <pc:docMk/>
            <pc:sldMk cId="263568261" sldId="2147483509"/>
            <ac:graphicFrameMk id="16" creationId="{9934B705-C898-C7EE-A3A7-A697741F9A12}"/>
          </ac:graphicFrameMkLst>
        </pc:graphicFrameChg>
        <pc:picChg chg="add del">
          <ac:chgData name="Katie Grennell" userId="e957b171-83bb-4d31-a104-fefe7a8d1127" providerId="ADAL" clId="{A8FB9E3E-881F-4B40-B396-AA4C2A67586D}" dt="2026-08-17T15:26:05.737" v="1101" actId="22"/>
          <ac:picMkLst>
            <pc:docMk/>
            <pc:sldMk cId="263568261" sldId="2147483509"/>
            <ac:picMk id="13" creationId="{8854A028-FCFA-8E6B-362A-2DC20C7831E2}"/>
          </ac:picMkLst>
        </pc:picChg>
        <pc:picChg chg="add del mod">
          <ac:chgData name="Katie Grennell" userId="e957b171-83bb-4d31-a104-fefe7a8d1127" providerId="ADAL" clId="{A8FB9E3E-881F-4B40-B396-AA4C2A67586D}" dt="2026-08-17T15:28:24.895" v="1164" actId="931"/>
          <ac:picMkLst>
            <pc:docMk/>
            <pc:sldMk cId="263568261" sldId="2147483509"/>
            <ac:picMk id="15" creationId="{A9A98B62-8690-65D4-578B-731C2EC44095}"/>
          </ac:picMkLst>
        </pc:picChg>
      </pc:sldChg>
      <pc:sldChg chg="new del">
        <pc:chgData name="Katie Grennell" userId="e957b171-83bb-4d31-a104-fefe7a8d1127" providerId="ADAL" clId="{A8FB9E3E-881F-4B40-B396-AA4C2A67586D}" dt="2026-08-17T15:22:38.983" v="1019" actId="680"/>
        <pc:sldMkLst>
          <pc:docMk/>
          <pc:sldMk cId="1515901721" sldId="2147483509"/>
        </pc:sldMkLst>
      </pc:sldChg>
      <pc:sldChg chg="modSp new mod ord">
        <pc:chgData name="Katie Grennell" userId="e957b171-83bb-4d31-a104-fefe7a8d1127" providerId="ADAL" clId="{A8FB9E3E-881F-4B40-B396-AA4C2A67586D}" dt="2026-08-17T16:55:40.481" v="2053" actId="33553"/>
        <pc:sldMkLst>
          <pc:docMk/>
          <pc:sldMk cId="742075462" sldId="2147483510"/>
        </pc:sldMkLst>
        <pc:spChg chg="mod">
          <ac:chgData name="Katie Grennell" userId="e957b171-83bb-4d31-a104-fefe7a8d1127" providerId="ADAL" clId="{A8FB9E3E-881F-4B40-B396-AA4C2A67586D}" dt="2026-08-17T16:55:40.481" v="2053" actId="33553"/>
          <ac:spMkLst>
            <pc:docMk/>
            <pc:sldMk cId="742075462" sldId="2147483510"/>
            <ac:spMk id="2" creationId="{38CB7F3E-1D14-5651-A05C-3D17410EBEB8}"/>
          </ac:spMkLst>
        </pc:spChg>
        <pc:spChg chg="mod">
          <ac:chgData name="Katie Grennell" userId="e957b171-83bb-4d31-a104-fefe7a8d1127" providerId="ADAL" clId="{A8FB9E3E-881F-4B40-B396-AA4C2A67586D}" dt="2026-08-17T15:41:14.281" v="1512" actId="255"/>
          <ac:spMkLst>
            <pc:docMk/>
            <pc:sldMk cId="742075462" sldId="2147483510"/>
            <ac:spMk id="3" creationId="{D48F9D66-7AE1-3F28-3E4E-F4FD35FDF754}"/>
          </ac:spMkLst>
        </pc:spChg>
        <pc:spChg chg="mod">
          <ac:chgData name="Katie Grennell" userId="e957b171-83bb-4d31-a104-fefe7a8d1127" providerId="ADAL" clId="{A8FB9E3E-881F-4B40-B396-AA4C2A67586D}" dt="2026-08-17T15:41:17.409" v="1513" actId="255"/>
          <ac:spMkLst>
            <pc:docMk/>
            <pc:sldMk cId="742075462" sldId="2147483510"/>
            <ac:spMk id="4" creationId="{2CE52E5B-9F04-D90D-4720-2CE931523F22}"/>
          </ac:spMkLst>
        </pc:spChg>
        <pc:spChg chg="mod">
          <ac:chgData name="Katie Grennell" userId="e957b171-83bb-4d31-a104-fefe7a8d1127" providerId="ADAL" clId="{A8FB9E3E-881F-4B40-B396-AA4C2A67586D}" dt="2026-08-17T15:41:20.680" v="1514" actId="255"/>
          <ac:spMkLst>
            <pc:docMk/>
            <pc:sldMk cId="742075462" sldId="2147483510"/>
            <ac:spMk id="5" creationId="{99B1AD79-A310-1BFA-24A8-40F944522A03}"/>
          </ac:spMkLst>
        </pc:spChg>
        <pc:spChg chg="mod">
          <ac:chgData name="Katie Grennell" userId="e957b171-83bb-4d31-a104-fefe7a8d1127" providerId="ADAL" clId="{A8FB9E3E-881F-4B40-B396-AA4C2A67586D}" dt="2026-08-17T15:41:24.001" v="1515" actId="255"/>
          <ac:spMkLst>
            <pc:docMk/>
            <pc:sldMk cId="742075462" sldId="2147483510"/>
            <ac:spMk id="6" creationId="{93F7898A-2471-0C49-5693-0286E90B225A}"/>
          </ac:spMkLst>
        </pc:spChg>
        <pc:spChg chg="mod">
          <ac:chgData name="Katie Grennell" userId="e957b171-83bb-4d31-a104-fefe7a8d1127" providerId="ADAL" clId="{A8FB9E3E-881F-4B40-B396-AA4C2A67586D}" dt="2026-08-17T15:35:26.689" v="1337" actId="5793"/>
          <ac:spMkLst>
            <pc:docMk/>
            <pc:sldMk cId="742075462" sldId="2147483510"/>
            <ac:spMk id="7" creationId="{14BEB361-4314-33F5-AC42-7E73E1AD0118}"/>
          </ac:spMkLst>
        </pc:spChg>
        <pc:spChg chg="mod">
          <ac:chgData name="Katie Grennell" userId="e957b171-83bb-4d31-a104-fefe7a8d1127" providerId="ADAL" clId="{A8FB9E3E-881F-4B40-B396-AA4C2A67586D}" dt="2026-08-17T15:36:46.417" v="1437" actId="20577"/>
          <ac:spMkLst>
            <pc:docMk/>
            <pc:sldMk cId="742075462" sldId="2147483510"/>
            <ac:spMk id="8" creationId="{0BF4C8E3-B319-7858-2CE5-13F5E770A581}"/>
          </ac:spMkLst>
        </pc:spChg>
        <pc:spChg chg="mod">
          <ac:chgData name="Katie Grennell" userId="e957b171-83bb-4d31-a104-fefe7a8d1127" providerId="ADAL" clId="{A8FB9E3E-881F-4B40-B396-AA4C2A67586D}" dt="2026-08-17T15:37:47.058" v="1447" actId="20577"/>
          <ac:spMkLst>
            <pc:docMk/>
            <pc:sldMk cId="742075462" sldId="2147483510"/>
            <ac:spMk id="9" creationId="{CB06C9BC-F666-29AD-2FA7-E4695738EA44}"/>
          </ac:spMkLst>
        </pc:spChg>
        <pc:spChg chg="mod">
          <ac:chgData name="Katie Grennell" userId="e957b171-83bb-4d31-a104-fefe7a8d1127" providerId="ADAL" clId="{A8FB9E3E-881F-4B40-B396-AA4C2A67586D}" dt="2026-08-17T15:38:49.089" v="1496" actId="20577"/>
          <ac:spMkLst>
            <pc:docMk/>
            <pc:sldMk cId="742075462" sldId="2147483510"/>
            <ac:spMk id="10" creationId="{E4796500-DAB8-F145-0BF2-885A2FDC65C8}"/>
          </ac:spMkLst>
        </pc:spChg>
      </pc:sldChg>
      <pc:sldChg chg="modSp new mod">
        <pc:chgData name="Katie Grennell" userId="e957b171-83bb-4d31-a104-fefe7a8d1127" providerId="ADAL" clId="{A8FB9E3E-881F-4B40-B396-AA4C2A67586D}" dt="2026-08-17T16:55:58.894" v="2059" actId="13244"/>
        <pc:sldMkLst>
          <pc:docMk/>
          <pc:sldMk cId="355314984" sldId="2147483511"/>
        </pc:sldMkLst>
        <pc:spChg chg="mod">
          <ac:chgData name="Katie Grennell" userId="e957b171-83bb-4d31-a104-fefe7a8d1127" providerId="ADAL" clId="{A8FB9E3E-881F-4B40-B396-AA4C2A67586D}" dt="2026-08-17T16:49:43.262" v="1935" actId="113"/>
          <ac:spMkLst>
            <pc:docMk/>
            <pc:sldMk cId="355314984" sldId="2147483511"/>
            <ac:spMk id="2" creationId="{CFC810C1-3EBA-C12E-08CA-EDC8C6A6492F}"/>
          </ac:spMkLst>
        </pc:spChg>
        <pc:spChg chg="mod">
          <ac:chgData name="Katie Grennell" userId="e957b171-83bb-4d31-a104-fefe7a8d1127" providerId="ADAL" clId="{A8FB9E3E-881F-4B40-B396-AA4C2A67586D}" dt="2026-08-17T16:55:58.894" v="2059" actId="13244"/>
          <ac:spMkLst>
            <pc:docMk/>
            <pc:sldMk cId="355314984" sldId="2147483511"/>
            <ac:spMk id="3" creationId="{F9A01439-D45F-C20F-73DA-28E3053C6AA1}"/>
          </ac:spMkLst>
        </pc:spChg>
      </pc:sldChg>
      <pc:sldChg chg="new del">
        <pc:chgData name="Katie Grennell" userId="e957b171-83bb-4d31-a104-fefe7a8d1127" providerId="ADAL" clId="{A8FB9E3E-881F-4B40-B396-AA4C2A67586D}" dt="2026-08-17T15:45:08.452" v="1546" actId="680"/>
        <pc:sldMkLst>
          <pc:docMk/>
          <pc:sldMk cId="818256739" sldId="2147483511"/>
        </pc:sldMkLst>
      </pc:sldChg>
      <pc:sldChg chg="new del">
        <pc:chgData name="Katie Grennell" userId="e957b171-83bb-4d31-a104-fefe7a8d1127" providerId="ADAL" clId="{A8FB9E3E-881F-4B40-B396-AA4C2A67586D}" dt="2026-08-17T15:44:55.079" v="1544" actId="680"/>
        <pc:sldMkLst>
          <pc:docMk/>
          <pc:sldMk cId="3428680040" sldId="2147483511"/>
        </pc:sldMkLst>
      </pc:sldChg>
      <pc:sldChg chg="modSp new mod">
        <pc:chgData name="Katie Grennell" userId="e957b171-83bb-4d31-a104-fefe7a8d1127" providerId="ADAL" clId="{A8FB9E3E-881F-4B40-B396-AA4C2A67586D}" dt="2026-08-17T16:56:00.888" v="2060" actId="13244"/>
        <pc:sldMkLst>
          <pc:docMk/>
          <pc:sldMk cId="3886251884" sldId="2147483512"/>
        </pc:sldMkLst>
        <pc:spChg chg="mod">
          <ac:chgData name="Katie Grennell" userId="e957b171-83bb-4d31-a104-fefe7a8d1127" providerId="ADAL" clId="{A8FB9E3E-881F-4B40-B396-AA4C2A67586D}" dt="2026-08-17T16:46:55.741" v="1887" actId="1076"/>
          <ac:spMkLst>
            <pc:docMk/>
            <pc:sldMk cId="3886251884" sldId="2147483512"/>
            <ac:spMk id="2" creationId="{34735CB2-CF20-B8D4-BE77-7A55A45F9C16}"/>
          </ac:spMkLst>
        </pc:spChg>
        <pc:spChg chg="mod">
          <ac:chgData name="Katie Grennell" userId="e957b171-83bb-4d31-a104-fefe7a8d1127" providerId="ADAL" clId="{A8FB9E3E-881F-4B40-B396-AA4C2A67586D}" dt="2026-08-17T16:56:00.888" v="2060" actId="13244"/>
          <ac:spMkLst>
            <pc:docMk/>
            <pc:sldMk cId="3886251884" sldId="2147483512"/>
            <ac:spMk id="3" creationId="{D616E52B-D6A0-D527-3841-32A7EB42F973}"/>
          </ac:spMkLst>
        </pc:spChg>
      </pc:sldChg>
      <pc:sldChg chg="modSp new mod">
        <pc:chgData name="Katie Grennell" userId="e957b171-83bb-4d31-a104-fefe7a8d1127" providerId="ADAL" clId="{A8FB9E3E-881F-4B40-B396-AA4C2A67586D}" dt="2026-08-17T16:56:04.420" v="2061" actId="13244"/>
        <pc:sldMkLst>
          <pc:docMk/>
          <pc:sldMk cId="2827532848" sldId="2147483513"/>
        </pc:sldMkLst>
        <pc:spChg chg="mod">
          <ac:chgData name="Katie Grennell" userId="e957b171-83bb-4d31-a104-fefe7a8d1127" providerId="ADAL" clId="{A8FB9E3E-881F-4B40-B396-AA4C2A67586D}" dt="2026-08-17T16:49:31.322" v="1934" actId="255"/>
          <ac:spMkLst>
            <pc:docMk/>
            <pc:sldMk cId="2827532848" sldId="2147483513"/>
            <ac:spMk id="2" creationId="{E5765162-C83B-EE60-7C61-90C7749306E0}"/>
          </ac:spMkLst>
        </pc:spChg>
        <pc:spChg chg="mod">
          <ac:chgData name="Katie Grennell" userId="e957b171-83bb-4d31-a104-fefe7a8d1127" providerId="ADAL" clId="{A8FB9E3E-881F-4B40-B396-AA4C2A67586D}" dt="2026-08-17T16:56:04.420" v="2061" actId="13244"/>
          <ac:spMkLst>
            <pc:docMk/>
            <pc:sldMk cId="2827532848" sldId="2147483513"/>
            <ac:spMk id="3" creationId="{5F705177-D04A-7FC2-5613-B888BFC053C2}"/>
          </ac:spMkLst>
        </pc:spChg>
      </pc:sldChg>
      <pc:sldChg chg="modSp new mod">
        <pc:chgData name="Katie Grennell" userId="e957b171-83bb-4d31-a104-fefe7a8d1127" providerId="ADAL" clId="{A8FB9E3E-881F-4B40-B396-AA4C2A67586D}" dt="2026-08-17T16:56:06.373" v="2062" actId="13244"/>
        <pc:sldMkLst>
          <pc:docMk/>
          <pc:sldMk cId="1137745205" sldId="2147483514"/>
        </pc:sldMkLst>
        <pc:spChg chg="mod">
          <ac:chgData name="Katie Grennell" userId="e957b171-83bb-4d31-a104-fefe7a8d1127" providerId="ADAL" clId="{A8FB9E3E-881F-4B40-B396-AA4C2A67586D}" dt="2026-08-17T16:50:36.562" v="1957" actId="1076"/>
          <ac:spMkLst>
            <pc:docMk/>
            <pc:sldMk cId="1137745205" sldId="2147483514"/>
            <ac:spMk id="2" creationId="{511423C8-6468-8586-3D8A-4FBD56338C87}"/>
          </ac:spMkLst>
        </pc:spChg>
        <pc:spChg chg="mod">
          <ac:chgData name="Katie Grennell" userId="e957b171-83bb-4d31-a104-fefe7a8d1127" providerId="ADAL" clId="{A8FB9E3E-881F-4B40-B396-AA4C2A67586D}" dt="2026-08-17T16:56:06.373" v="2062" actId="13244"/>
          <ac:spMkLst>
            <pc:docMk/>
            <pc:sldMk cId="1137745205" sldId="2147483514"/>
            <ac:spMk id="3" creationId="{995BBF85-68BD-2A00-3FAD-601B7D306C1E}"/>
          </ac:spMkLst>
        </pc:spChg>
      </pc:sldChg>
      <pc:sldChg chg="addSp delSp modSp new mod">
        <pc:chgData name="Katie Grennell" userId="e957b171-83bb-4d31-a104-fefe7a8d1127" providerId="ADAL" clId="{A8FB9E3E-881F-4B40-B396-AA4C2A67586D}" dt="2026-08-17T17:01:34.028" v="2232" actId="255"/>
        <pc:sldMkLst>
          <pc:docMk/>
          <pc:sldMk cId="311867398" sldId="2147483515"/>
        </pc:sldMkLst>
        <pc:spChg chg="mod">
          <ac:chgData name="Katie Grennell" userId="e957b171-83bb-4d31-a104-fefe7a8d1127" providerId="ADAL" clId="{A8FB9E3E-881F-4B40-B396-AA4C2A67586D}" dt="2026-08-17T17:00:46.863" v="2121" actId="33553"/>
          <ac:spMkLst>
            <pc:docMk/>
            <pc:sldMk cId="311867398" sldId="2147483515"/>
            <ac:spMk id="2" creationId="{C1A7BBBA-E584-30D5-B182-F9C94250B73B}"/>
          </ac:spMkLst>
        </pc:spChg>
        <pc:spChg chg="del">
          <ac:chgData name="Katie Grennell" userId="e957b171-83bb-4d31-a104-fefe7a8d1127" providerId="ADAL" clId="{A8FB9E3E-881F-4B40-B396-AA4C2A67586D}" dt="2026-08-17T16:57:54.980" v="2100" actId="931"/>
          <ac:spMkLst>
            <pc:docMk/>
            <pc:sldMk cId="311867398" sldId="2147483515"/>
            <ac:spMk id="3" creationId="{56376EB7-0006-31E9-D227-A4A38C1B1BB9}"/>
          </ac:spMkLst>
        </pc:spChg>
        <pc:spChg chg="mod">
          <ac:chgData name="Katie Grennell" userId="e957b171-83bb-4d31-a104-fefe7a8d1127" providerId="ADAL" clId="{A8FB9E3E-881F-4B40-B396-AA4C2A67586D}" dt="2026-08-17T17:01:34.028" v="2232" actId="255"/>
          <ac:spMkLst>
            <pc:docMk/>
            <pc:sldMk cId="311867398" sldId="2147483515"/>
            <ac:spMk id="4" creationId="{77D6A849-7465-E77E-BE61-FA0C5B4FB378}"/>
          </ac:spMkLst>
        </pc:spChg>
        <pc:spChg chg="add del mod">
          <ac:chgData name="Katie Grennell" userId="e957b171-83bb-4d31-a104-fefe7a8d1127" providerId="ADAL" clId="{A8FB9E3E-881F-4B40-B396-AA4C2A67586D}" dt="2026-08-17T16:59:35.544" v="2111" actId="931"/>
          <ac:spMkLst>
            <pc:docMk/>
            <pc:sldMk cId="311867398" sldId="2147483515"/>
            <ac:spMk id="8" creationId="{813D9D65-2B67-53A6-1543-66FBD8270054}"/>
          </ac:spMkLst>
        </pc:spChg>
        <pc:picChg chg="add del mod ord modCrop">
          <ac:chgData name="Katie Grennell" userId="e957b171-83bb-4d31-a104-fefe7a8d1127" providerId="ADAL" clId="{A8FB9E3E-881F-4B40-B396-AA4C2A67586D}" dt="2026-08-17T16:59:20.850" v="2108" actId="478"/>
          <ac:picMkLst>
            <pc:docMk/>
            <pc:sldMk cId="311867398" sldId="2147483515"/>
            <ac:picMk id="6" creationId="{2770407C-BECF-C23E-1B01-D59E9ACFE5D6}"/>
          </ac:picMkLst>
        </pc:picChg>
        <pc:picChg chg="add del mod ord">
          <ac:chgData name="Katie Grennell" userId="e957b171-83bb-4d31-a104-fefe7a8d1127" providerId="ADAL" clId="{A8FB9E3E-881F-4B40-B396-AA4C2A67586D}" dt="2026-08-17T16:59:27.245" v="2110" actId="931"/>
          <ac:picMkLst>
            <pc:docMk/>
            <pc:sldMk cId="311867398" sldId="2147483515"/>
            <ac:picMk id="10" creationId="{CA0F2D69-91CC-7877-B5F8-7EF58B14AEEB}"/>
          </ac:picMkLst>
        </pc:picChg>
        <pc:picChg chg="add mod ord modCrop">
          <ac:chgData name="Katie Grennell" userId="e957b171-83bb-4d31-a104-fefe7a8d1127" providerId="ADAL" clId="{A8FB9E3E-881F-4B40-B396-AA4C2A67586D}" dt="2026-08-17T17:00:40.988" v="2120" actId="962"/>
          <ac:picMkLst>
            <pc:docMk/>
            <pc:sldMk cId="311867398" sldId="2147483515"/>
            <ac:picMk id="12" creationId="{DEDDD286-E0D4-FC15-E6DC-B0C1EF9F893B}"/>
          </ac:picMkLst>
        </pc:picChg>
      </pc:sldChg>
      <pc:sldMasterChg chg="del delSldLayout">
        <pc:chgData name="Katie Grennell" userId="e957b171-83bb-4d31-a104-fefe7a8d1127" providerId="ADAL" clId="{A8FB9E3E-881F-4B40-B396-AA4C2A67586D}" dt="2026-08-17T15:39:08.684" v="1499" actId="700"/>
        <pc:sldMasterMkLst>
          <pc:docMk/>
          <pc:sldMasterMk cId="1421274818" sldId="2147483648"/>
        </pc:sldMasterMkLst>
        <pc:sldLayoutChg chg="del">
          <pc:chgData name="Katie Grennell" userId="e957b171-83bb-4d31-a104-fefe7a8d1127" providerId="ADAL" clId="{A8FB9E3E-881F-4B40-B396-AA4C2A67586D}" dt="2026-08-17T15:39:08.684" v="1499" actId="700"/>
          <pc:sldLayoutMkLst>
            <pc:docMk/>
            <pc:sldMasterMk cId="1421274818" sldId="2147483648"/>
            <pc:sldLayoutMk cId="1350379539" sldId="2147483649"/>
          </pc:sldLayoutMkLst>
        </pc:sldLayoutChg>
        <pc:sldLayoutChg chg="del">
          <pc:chgData name="Katie Grennell" userId="e957b171-83bb-4d31-a104-fefe7a8d1127" providerId="ADAL" clId="{A8FB9E3E-881F-4B40-B396-AA4C2A67586D}" dt="2026-08-17T15:39:08.684" v="1499" actId="700"/>
          <pc:sldLayoutMkLst>
            <pc:docMk/>
            <pc:sldMasterMk cId="1421274818" sldId="2147483648"/>
            <pc:sldLayoutMk cId="3823001769" sldId="2147483650"/>
          </pc:sldLayoutMkLst>
        </pc:sldLayoutChg>
        <pc:sldLayoutChg chg="del">
          <pc:chgData name="Katie Grennell" userId="e957b171-83bb-4d31-a104-fefe7a8d1127" providerId="ADAL" clId="{A8FB9E3E-881F-4B40-B396-AA4C2A67586D}" dt="2026-08-17T15:39:08.684" v="1499" actId="700"/>
          <pc:sldLayoutMkLst>
            <pc:docMk/>
            <pc:sldMasterMk cId="1421274818" sldId="2147483648"/>
            <pc:sldLayoutMk cId="3159247744" sldId="2147483651"/>
          </pc:sldLayoutMkLst>
        </pc:sldLayoutChg>
        <pc:sldLayoutChg chg="del">
          <pc:chgData name="Katie Grennell" userId="e957b171-83bb-4d31-a104-fefe7a8d1127" providerId="ADAL" clId="{A8FB9E3E-881F-4B40-B396-AA4C2A67586D}" dt="2026-08-17T15:39:08.684" v="1499" actId="700"/>
          <pc:sldLayoutMkLst>
            <pc:docMk/>
            <pc:sldMasterMk cId="1421274818" sldId="2147483648"/>
            <pc:sldLayoutMk cId="4202080219" sldId="2147483652"/>
          </pc:sldLayoutMkLst>
        </pc:sldLayoutChg>
        <pc:sldLayoutChg chg="del">
          <pc:chgData name="Katie Grennell" userId="e957b171-83bb-4d31-a104-fefe7a8d1127" providerId="ADAL" clId="{A8FB9E3E-881F-4B40-B396-AA4C2A67586D}" dt="2026-08-17T15:39:08.684" v="1499" actId="700"/>
          <pc:sldLayoutMkLst>
            <pc:docMk/>
            <pc:sldMasterMk cId="1421274818" sldId="2147483648"/>
            <pc:sldLayoutMk cId="1023620187" sldId="2147483653"/>
          </pc:sldLayoutMkLst>
        </pc:sldLayoutChg>
        <pc:sldLayoutChg chg="del">
          <pc:chgData name="Katie Grennell" userId="e957b171-83bb-4d31-a104-fefe7a8d1127" providerId="ADAL" clId="{A8FB9E3E-881F-4B40-B396-AA4C2A67586D}" dt="2026-08-17T15:39:08.684" v="1499" actId="700"/>
          <pc:sldLayoutMkLst>
            <pc:docMk/>
            <pc:sldMasterMk cId="1421274818" sldId="2147483648"/>
            <pc:sldLayoutMk cId="986289120" sldId="2147483654"/>
          </pc:sldLayoutMkLst>
        </pc:sldLayoutChg>
        <pc:sldLayoutChg chg="del">
          <pc:chgData name="Katie Grennell" userId="e957b171-83bb-4d31-a104-fefe7a8d1127" providerId="ADAL" clId="{A8FB9E3E-881F-4B40-B396-AA4C2A67586D}" dt="2026-08-17T15:39:08.684" v="1499" actId="700"/>
          <pc:sldLayoutMkLst>
            <pc:docMk/>
            <pc:sldMasterMk cId="1421274818" sldId="2147483648"/>
            <pc:sldLayoutMk cId="2678342794" sldId="2147483655"/>
          </pc:sldLayoutMkLst>
        </pc:sldLayoutChg>
        <pc:sldLayoutChg chg="del">
          <pc:chgData name="Katie Grennell" userId="e957b171-83bb-4d31-a104-fefe7a8d1127" providerId="ADAL" clId="{A8FB9E3E-881F-4B40-B396-AA4C2A67586D}" dt="2026-08-17T15:39:08.684" v="1499" actId="700"/>
          <pc:sldLayoutMkLst>
            <pc:docMk/>
            <pc:sldMasterMk cId="1421274818" sldId="2147483648"/>
            <pc:sldLayoutMk cId="3613080955" sldId="2147483656"/>
          </pc:sldLayoutMkLst>
        </pc:sldLayoutChg>
        <pc:sldLayoutChg chg="del">
          <pc:chgData name="Katie Grennell" userId="e957b171-83bb-4d31-a104-fefe7a8d1127" providerId="ADAL" clId="{A8FB9E3E-881F-4B40-B396-AA4C2A67586D}" dt="2026-08-17T15:39:08.684" v="1499" actId="700"/>
          <pc:sldLayoutMkLst>
            <pc:docMk/>
            <pc:sldMasterMk cId="1421274818" sldId="2147483648"/>
            <pc:sldLayoutMk cId="1768648580" sldId="2147483657"/>
          </pc:sldLayoutMkLst>
        </pc:sldLayoutChg>
        <pc:sldLayoutChg chg="del">
          <pc:chgData name="Katie Grennell" userId="e957b171-83bb-4d31-a104-fefe7a8d1127" providerId="ADAL" clId="{A8FB9E3E-881F-4B40-B396-AA4C2A67586D}" dt="2026-08-17T15:39:08.684" v="1499" actId="700"/>
          <pc:sldLayoutMkLst>
            <pc:docMk/>
            <pc:sldMasterMk cId="1421274818" sldId="2147483648"/>
            <pc:sldLayoutMk cId="2161699277" sldId="2147483658"/>
          </pc:sldLayoutMkLst>
        </pc:sldLayoutChg>
        <pc:sldLayoutChg chg="del">
          <pc:chgData name="Katie Grennell" userId="e957b171-83bb-4d31-a104-fefe7a8d1127" providerId="ADAL" clId="{A8FB9E3E-881F-4B40-B396-AA4C2A67586D}" dt="2026-08-17T15:39:08.684" v="1499" actId="700"/>
          <pc:sldLayoutMkLst>
            <pc:docMk/>
            <pc:sldMasterMk cId="1421274818" sldId="2147483648"/>
            <pc:sldLayoutMk cId="74256568" sldId="2147483659"/>
          </pc:sldLayoutMkLst>
        </pc:sldLayoutChg>
      </pc:sldMasterChg>
      <pc:sldMasterChg chg="del delSldLayout">
        <pc:chgData name="Katie Grennell" userId="e957b171-83bb-4d31-a104-fefe7a8d1127" providerId="ADAL" clId="{A8FB9E3E-881F-4B40-B396-AA4C2A67586D}" dt="2026-08-17T15:27:40.608" v="1162" actId="2696"/>
        <pc:sldMasterMkLst>
          <pc:docMk/>
          <pc:sldMasterMk cId="1728910580" sldId="2147483716"/>
        </pc:sldMasterMkLst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2043148350" sldId="2147483717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857684845" sldId="2147483718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222175926" sldId="2147483719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663463635" sldId="2147483720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772630343" sldId="2147483721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2159119609" sldId="2147483722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798596606" sldId="2147483723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786835919" sldId="2147483724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89850537" sldId="2147483725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710257663" sldId="2147483726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1691884801" sldId="2147483727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709698318" sldId="2147483728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1554757548" sldId="2147483729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2758968314" sldId="2147483730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4062844550" sldId="2147483731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834645041" sldId="2147483732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186659073" sldId="2147483733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295688966" sldId="2147483734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1527014875" sldId="2147483735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121987419" sldId="2147483736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488984913" sldId="2147483737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617467878" sldId="2147483738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953443751" sldId="2147483739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901700127" sldId="2147483740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1028287187" sldId="2147483741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631946118" sldId="2147483742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696500348" sldId="2147483743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126021226" sldId="2147483744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2325686832" sldId="2147483745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644359557" sldId="2147483746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789796225" sldId="2147483747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2229502662" sldId="2147483748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4018746058" sldId="2147483749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698444528" sldId="2147483750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966899094" sldId="2147483751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394371312" sldId="2147483752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854103453" sldId="2147483753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931353609" sldId="2147483754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516144953" sldId="2147483755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9118535" sldId="2147483756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742726071" sldId="2147483757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970971246" sldId="2147483758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2540316329" sldId="2147483759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2633105063" sldId="2147483760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512011184" sldId="2147483761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59899778" sldId="2147483762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3321811381" sldId="2147483763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2271358161" sldId="2147483764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2630932619" sldId="2147483765"/>
          </pc:sldLayoutMkLst>
        </pc:sldLayoutChg>
        <pc:sldLayoutChg chg="del">
          <pc:chgData name="Katie Grennell" userId="e957b171-83bb-4d31-a104-fefe7a8d1127" providerId="ADAL" clId="{A8FB9E3E-881F-4B40-B396-AA4C2A67586D}" dt="2026-08-17T15:27:40.608" v="1162" actId="2696"/>
          <pc:sldLayoutMkLst>
            <pc:docMk/>
            <pc:sldMasterMk cId="1728910580" sldId="2147483716"/>
            <pc:sldLayoutMk cId="1103265535" sldId="214748376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CCEDD-00BC-4A4C-9085-F7578324FBAB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F358E-93A1-43FF-9CC7-1D2CE7D18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548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358E-93A1-43FF-9CC7-1D2CE7D1884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57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1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5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sv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sv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sv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0.sv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4.sv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0.sv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8.sv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50.sv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50.sv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50.sv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50.sv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50.sv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50.sv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50.sv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50.sv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sv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svg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sv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4.sv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sv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1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AB8971-CB77-B888-5E69-1FFDE30B0B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8001" y="2223824"/>
            <a:ext cx="10005391" cy="2410353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7866"/>
              </a:lnSpc>
              <a:spcBef>
                <a:spcPts val="0"/>
              </a:spcBef>
              <a:buNone/>
              <a:defRPr sz="8000" b="0" i="0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Presentation Title</a:t>
            </a:r>
            <a:endParaRPr lang="en-ZA" dirty="0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7F032BFB-9E97-8066-DF71-15DDE342005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538549" y="207741"/>
            <a:ext cx="3247052" cy="713287"/>
          </a:xfrm>
          <a:prstGeom prst="rect">
            <a:avLst/>
          </a:prstGeom>
        </p:spPr>
      </p:pic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A77E67CC-9FC7-9196-F0BD-01F3BC9DF3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1" y="5110887"/>
            <a:ext cx="3918227" cy="113229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240"/>
              </a:lnSpc>
              <a:spcBef>
                <a:spcPts val="0"/>
              </a:spcBef>
              <a:spcAft>
                <a:spcPts val="0"/>
              </a:spcAft>
              <a:buNone/>
              <a:defRPr sz="1867" b="0" i="0">
                <a:solidFill>
                  <a:srgbClr val="F9F7F6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Company/Institution</a:t>
            </a:r>
            <a:endParaRPr lang="en-ZA" dirty="0"/>
          </a:p>
        </p:txBody>
      </p:sp>
      <p:pic>
        <p:nvPicPr>
          <p:cNvPr id="5" name="Image 57" descr="preencoded.png">
            <a:extLst>
              <a:ext uri="{FF2B5EF4-FFF2-40B4-BE49-F238E27FC236}">
                <a16:creationId xmlns:a16="http://schemas.microsoft.com/office/drawing/2014/main" id="{C059995A-CA74-9F06-3659-DEE5C25070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9850" y="6659795"/>
            <a:ext cx="12052300" cy="25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0F1D80-5C09-2CCA-C7ED-08C2F86AB4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2"/>
            <a:ext cx="3653453" cy="2339101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236F8E27-1C5E-DB63-8361-A815DAC71E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39862" y="5110887"/>
            <a:ext cx="4890052" cy="113229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240"/>
              </a:lnSpc>
              <a:spcBef>
                <a:spcPts val="0"/>
              </a:spcBef>
              <a:spcAft>
                <a:spcPts val="800"/>
              </a:spcAft>
              <a:buNone/>
              <a:defRPr sz="1867" b="0" i="0">
                <a:solidFill>
                  <a:srgbClr val="F9F7F6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Company/Institution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2702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 - Dark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AF164BA-7EE4-94B7-9839-1FE326DF4A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187" r="18778" b="4105"/>
          <a:stretch>
            <a:fillRect/>
          </a:stretch>
        </p:blipFill>
        <p:spPr>
          <a:xfrm>
            <a:off x="2318774" y="0"/>
            <a:ext cx="9873227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39DFFA76-CB32-9B34-2CBC-930296F07E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6493933" cy="6858000"/>
          </a:xfrm>
          <a:prstGeom prst="rect">
            <a:avLst/>
          </a:prstGeom>
        </p:spPr>
      </p:pic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0F72F3A9-BCBE-920B-7F4D-A4B4E593CE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40" y="4654552"/>
            <a:ext cx="5665293" cy="2305049"/>
          </a:xfrm>
          <a:prstGeom prst="rect">
            <a:avLst/>
          </a:prstGeom>
        </p:spPr>
        <p:txBody>
          <a:bodyPr lIns="0" tIns="0" rIns="0" bIns="0"/>
          <a:lstStyle>
            <a:lvl1pPr marL="0" indent="-213355">
              <a:spcBef>
                <a:spcPts val="0"/>
              </a:spcBef>
              <a:buNone/>
              <a:defRPr sz="5867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Option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7786E74-5F65-0B7B-18D6-61DC5DCD31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6040" y="244142"/>
            <a:ext cx="2544083" cy="46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94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- Dark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1E75F59-8D4B-DE51-AF2B-004FA88FF8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85882" y="1"/>
            <a:ext cx="10306119" cy="6863996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39DFFA76-CB32-9B34-2CBC-930296F07E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6493933" cy="6858000"/>
          </a:xfrm>
          <a:prstGeom prst="rect">
            <a:avLst/>
          </a:prstGeom>
        </p:spPr>
      </p:pic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0F72F3A9-BCBE-920B-7F4D-A4B4E593CE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40" y="4654552"/>
            <a:ext cx="5665293" cy="2305049"/>
          </a:xfrm>
          <a:prstGeom prst="rect">
            <a:avLst/>
          </a:prstGeom>
        </p:spPr>
        <p:txBody>
          <a:bodyPr lIns="0" tIns="0" rIns="0" bIns="0"/>
          <a:lstStyle>
            <a:lvl1pPr marL="0" indent="-213355">
              <a:spcBef>
                <a:spcPts val="0"/>
              </a:spcBef>
              <a:buNone/>
              <a:defRPr sz="5867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Option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B6B8BBB-C510-548B-0312-C9EE5E3BA6C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6040" y="244142"/>
            <a:ext cx="2544083" cy="46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67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3 - Dark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56AC27F-ADC9-C67F-B521-D2887E147F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029"/>
          <a:stretch>
            <a:fillRect/>
          </a:stretch>
        </p:blipFill>
        <p:spPr>
          <a:xfrm>
            <a:off x="5904463" y="0"/>
            <a:ext cx="1072934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E30499-B5C7-3252-864E-2DCECD7107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0"/>
            <a:ext cx="10140951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9885A3-53DF-CC01-ED6A-CD40BBA2D0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" y="4542773"/>
            <a:ext cx="5928076" cy="2315228"/>
          </a:xfrm>
          <a:prstGeom prst="rect">
            <a:avLst/>
          </a:prstGeom>
        </p:spPr>
      </p:pic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AC19D00E-D019-4C6C-6A9F-46A94A52B5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22867" y="1497542"/>
            <a:ext cx="6718300" cy="2305049"/>
          </a:xfrm>
          <a:prstGeom prst="rect">
            <a:avLst/>
          </a:prstGeom>
        </p:spPr>
        <p:txBody>
          <a:bodyPr lIns="0" tIns="0" rIns="0" bIns="0"/>
          <a:lstStyle>
            <a:lvl1pPr marL="0">
              <a:spcBef>
                <a:spcPts val="0"/>
              </a:spcBef>
              <a:buNone/>
              <a:defRPr sz="6000">
                <a:solidFill>
                  <a:srgbClr val="D9F2EC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Option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AD74348-DD75-7132-804A-B13D5DA84173}"/>
              </a:ext>
            </a:extLst>
          </p:cNvPr>
          <p:cNvSpPr/>
          <p:nvPr userDrawn="1"/>
        </p:nvSpPr>
        <p:spPr>
          <a:xfrm>
            <a:off x="6570134" y="3970867"/>
            <a:ext cx="1794933" cy="321733"/>
          </a:xfrm>
          <a:prstGeom prst="rect">
            <a:avLst/>
          </a:prstGeom>
          <a:solidFill>
            <a:srgbClr val="1D52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B91C4EB-C044-1967-A319-AF40A4DEA27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7853" y="6109289"/>
            <a:ext cx="2544083" cy="46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903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 -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482790B-CA5E-904F-3B46-0E12B8C4EB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2224" t="3165" r="19913" b="8450"/>
          <a:stretch>
            <a:fillRect/>
          </a:stretch>
        </p:blipFill>
        <p:spPr>
          <a:xfrm>
            <a:off x="0" y="0"/>
            <a:ext cx="4411133" cy="68580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3B09AC9-20EC-55E9-9318-DA589EA90DA3}"/>
              </a:ext>
            </a:extLst>
          </p:cNvPr>
          <p:cNvGrpSpPr/>
          <p:nvPr userDrawn="1"/>
        </p:nvGrpSpPr>
        <p:grpSpPr>
          <a:xfrm>
            <a:off x="2051050" y="0"/>
            <a:ext cx="10140951" cy="6858000"/>
            <a:chOff x="1538287" y="0"/>
            <a:chExt cx="7605713" cy="5143500"/>
          </a:xfrm>
        </p:grpSpPr>
        <p:pic>
          <p:nvPicPr>
            <p:cNvPr id="3" name="Picture 2" descr="A black dots on a white background&#10;&#10;AI-generated content may be incorrect.">
              <a:extLst>
                <a:ext uri="{FF2B5EF4-FFF2-40B4-BE49-F238E27FC236}">
                  <a16:creationId xmlns:a16="http://schemas.microsoft.com/office/drawing/2014/main" id="{75347468-0A2A-3D16-D501-FF3A7A0C20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rot="10800000">
              <a:off x="1538287" y="0"/>
              <a:ext cx="7605713" cy="5143500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4AFD2CE-3A62-F62C-C414-A556C72036F5}"/>
                </a:ext>
              </a:extLst>
            </p:cNvPr>
            <p:cNvSpPr/>
            <p:nvPr userDrawn="1"/>
          </p:nvSpPr>
          <p:spPr>
            <a:xfrm>
              <a:off x="2476500" y="1568450"/>
              <a:ext cx="1771650" cy="768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0F72F3A9-BCBE-920B-7F4D-A4B4E593CE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40667" y="2901951"/>
            <a:ext cx="6718300" cy="2305049"/>
          </a:xfrm>
          <a:prstGeom prst="rect">
            <a:avLst/>
          </a:prstGeom>
        </p:spPr>
        <p:txBody>
          <a:bodyPr lIns="0" tIns="0" rIns="0" bIns="0"/>
          <a:lstStyle>
            <a:lvl1pPr marL="0">
              <a:spcBef>
                <a:spcPts val="0"/>
              </a:spcBef>
              <a:buNone/>
              <a:defRPr sz="6000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Option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F81321A-7025-D911-9724-0535474CC2D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1045" r="2150"/>
          <a:stretch>
            <a:fillRect/>
          </a:stretch>
        </p:blipFill>
        <p:spPr>
          <a:xfrm rot="16200000">
            <a:off x="8267396" y="2933396"/>
            <a:ext cx="6858000" cy="99120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DE7B306-99CA-E9FD-C0E1-061EC478CF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71406" y="6102987"/>
            <a:ext cx="2618764" cy="47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748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Option 2 -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650752-868C-8F3B-F5F5-DC7D25F840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6367" r="41566"/>
          <a:stretch>
            <a:fillRect/>
          </a:stretch>
        </p:blipFill>
        <p:spPr>
          <a:xfrm>
            <a:off x="0" y="-1"/>
            <a:ext cx="3302000" cy="685799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3B09AC9-20EC-55E9-9318-DA589EA90DA3}"/>
              </a:ext>
            </a:extLst>
          </p:cNvPr>
          <p:cNvGrpSpPr/>
          <p:nvPr userDrawn="1"/>
        </p:nvGrpSpPr>
        <p:grpSpPr>
          <a:xfrm>
            <a:off x="2051050" y="0"/>
            <a:ext cx="10140951" cy="6858000"/>
            <a:chOff x="1538287" y="0"/>
            <a:chExt cx="7605713" cy="5143500"/>
          </a:xfrm>
        </p:grpSpPr>
        <p:pic>
          <p:nvPicPr>
            <p:cNvPr id="3" name="Picture 2" descr="A black dots on a white background&#10;&#10;AI-generated content may be incorrect.">
              <a:extLst>
                <a:ext uri="{FF2B5EF4-FFF2-40B4-BE49-F238E27FC236}">
                  <a16:creationId xmlns:a16="http://schemas.microsoft.com/office/drawing/2014/main" id="{75347468-0A2A-3D16-D501-FF3A7A0C20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rot="10800000">
              <a:off x="1538287" y="0"/>
              <a:ext cx="7605713" cy="5143500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4AFD2CE-3A62-F62C-C414-A556C72036F5}"/>
                </a:ext>
              </a:extLst>
            </p:cNvPr>
            <p:cNvSpPr/>
            <p:nvPr userDrawn="1"/>
          </p:nvSpPr>
          <p:spPr>
            <a:xfrm>
              <a:off x="2476500" y="1568450"/>
              <a:ext cx="1771650" cy="768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0F72F3A9-BCBE-920B-7F4D-A4B4E593CE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40667" y="2901951"/>
            <a:ext cx="6718300" cy="2305049"/>
          </a:xfrm>
          <a:prstGeom prst="rect">
            <a:avLst/>
          </a:prstGeom>
        </p:spPr>
        <p:txBody>
          <a:bodyPr lIns="0" tIns="0" rIns="0" bIns="0"/>
          <a:lstStyle>
            <a:lvl1pPr marL="0">
              <a:spcBef>
                <a:spcPts val="0"/>
              </a:spcBef>
              <a:buNone/>
              <a:defRPr sz="6000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Option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F81321A-7025-D911-9724-0535474CC2D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1045" r="2150"/>
          <a:stretch>
            <a:fillRect/>
          </a:stretch>
        </p:blipFill>
        <p:spPr>
          <a:xfrm rot="16200000">
            <a:off x="8267396" y="2933396"/>
            <a:ext cx="6858000" cy="99120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458E3F9-7293-86B8-E77B-F05AD04AD9E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71406" y="6102987"/>
            <a:ext cx="2618764" cy="47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6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or Quote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F33F34-9DFE-D597-A355-73B8CCE5EC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83965" y="1"/>
            <a:ext cx="7796696" cy="13538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F402D6-81F6-691D-3F2F-51DA144B95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476251" y="3245280"/>
            <a:ext cx="2438400" cy="3612721"/>
          </a:xfrm>
          <a:prstGeom prst="rect">
            <a:avLst/>
          </a:prstGeom>
        </p:spPr>
      </p:pic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692A4300-B324-DB75-2882-F7B0E29D1C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83874" y="2223824"/>
            <a:ext cx="8224252" cy="2410353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 algn="ctr">
              <a:lnSpc>
                <a:spcPts val="6667"/>
              </a:lnSpc>
              <a:spcBef>
                <a:spcPts val="0"/>
              </a:spcBef>
              <a:buNone/>
              <a:defRPr sz="6000" b="0" i="0">
                <a:solidFill>
                  <a:srgbClr val="D9F2EC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“Statement or quotation slide lorem ipsum dolor sit </a:t>
            </a:r>
            <a:r>
              <a:rPr lang="en-US" dirty="0" err="1"/>
              <a:t>amet</a:t>
            </a:r>
            <a:r>
              <a:rPr lang="en-US" dirty="0"/>
              <a:t>.”</a:t>
            </a:r>
            <a:endParaRPr lang="en-ZA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F42C09C-BD75-137F-7070-CE670DEB30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3874" y="4696829"/>
            <a:ext cx="8224252" cy="554288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lnSpc>
                <a:spcPts val="5067"/>
              </a:lnSpc>
              <a:spcBef>
                <a:spcPts val="0"/>
              </a:spcBef>
              <a:buNone/>
              <a:defRPr sz="2000" b="0" i="0">
                <a:solidFill>
                  <a:srgbClr val="D9F2EC"/>
                </a:solidFill>
                <a:latin typeface=""/>
              </a:defRPr>
            </a:lvl1pPr>
          </a:lstStyle>
          <a:p>
            <a:pPr lvl="0"/>
            <a:r>
              <a:rPr lang="en-US" dirty="0"/>
              <a:t>Attribution</a:t>
            </a:r>
            <a:endParaRPr lang="en-ZA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58E84DA-F3B5-68DA-ABBD-86837ED59D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4677" y="6109289"/>
            <a:ext cx="2544083" cy="46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41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or Quote option 2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2">
            <a:extLst>
              <a:ext uri="{FF2B5EF4-FFF2-40B4-BE49-F238E27FC236}">
                <a16:creationId xmlns:a16="http://schemas.microsoft.com/office/drawing/2014/main" id="{5E6A4616-1909-C853-FEA9-EC1A218D14B4}"/>
              </a:ext>
            </a:extLst>
          </p:cNvPr>
          <p:cNvSpPr/>
          <p:nvPr userDrawn="1"/>
        </p:nvSpPr>
        <p:spPr>
          <a:xfrm>
            <a:off x="6584951" y="1263649"/>
            <a:ext cx="6856645" cy="0"/>
          </a:xfrm>
          <a:prstGeom prst="line">
            <a:avLst/>
          </a:prstGeom>
          <a:noFill/>
          <a:ln w="18936">
            <a:solidFill>
              <a:srgbClr val="40B598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83D6D76-F1C8-4785-754C-047638E2C3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83874" y="1734936"/>
            <a:ext cx="8224252" cy="2410353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 algn="ctr">
              <a:lnSpc>
                <a:spcPts val="6667"/>
              </a:lnSpc>
              <a:spcBef>
                <a:spcPts val="0"/>
              </a:spcBef>
              <a:buNone/>
              <a:defRPr sz="6000" b="0" i="0">
                <a:solidFill>
                  <a:schemeClr val="bg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“Statement or quotation slide lorem ipsum dolor sit </a:t>
            </a:r>
            <a:r>
              <a:rPr lang="en-US" dirty="0" err="1"/>
              <a:t>amet</a:t>
            </a:r>
            <a:r>
              <a:rPr lang="en-US" dirty="0"/>
              <a:t>.”</a:t>
            </a:r>
            <a:endParaRPr lang="en-ZA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7279528A-FE27-7B7F-F916-FCDBEBC62D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3874" y="4212705"/>
            <a:ext cx="8224252" cy="554288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lnSpc>
                <a:spcPts val="5067"/>
              </a:lnSpc>
              <a:spcBef>
                <a:spcPts val="0"/>
              </a:spcBef>
              <a:buNone/>
              <a:defRPr sz="2000" b="0" i="0">
                <a:solidFill>
                  <a:srgbClr val="D9F2EC"/>
                </a:solidFill>
                <a:latin typeface=""/>
              </a:defRPr>
            </a:lvl1pPr>
          </a:lstStyle>
          <a:p>
            <a:pPr lvl="0"/>
            <a:r>
              <a:rPr lang="en-US" dirty="0"/>
              <a:t>Attribution</a:t>
            </a:r>
            <a:endParaRPr lang="en-ZA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119DA5B-51CB-60C5-AF43-D3BEF190E29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90916"/>
          <a:stretch>
            <a:fillRect/>
          </a:stretch>
        </p:blipFill>
        <p:spPr>
          <a:xfrm rot="10800000">
            <a:off x="0" y="-1"/>
            <a:ext cx="12192000" cy="42239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373D5BA5-E3C0-F18E-4537-6CAACD7B16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8165"/>
          <a:stretch>
            <a:fillRect/>
          </a:stretch>
        </p:blipFill>
        <p:spPr>
          <a:xfrm>
            <a:off x="5604356" y="5388700"/>
            <a:ext cx="1300505" cy="10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80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or Quote Option 3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0">
            <a:extLst>
              <a:ext uri="{FF2B5EF4-FFF2-40B4-BE49-F238E27FC236}">
                <a16:creationId xmlns:a16="http://schemas.microsoft.com/office/drawing/2014/main" id="{9E2E4EE0-C12C-979E-EBC8-083E5378F310}"/>
              </a:ext>
            </a:extLst>
          </p:cNvPr>
          <p:cNvSpPr/>
          <p:nvPr userDrawn="1"/>
        </p:nvSpPr>
        <p:spPr>
          <a:xfrm>
            <a:off x="9715500" y="6350000"/>
            <a:ext cx="6856645" cy="0"/>
          </a:xfrm>
          <a:prstGeom prst="line">
            <a:avLst/>
          </a:prstGeom>
          <a:noFill/>
          <a:ln w="18936">
            <a:solidFill>
              <a:srgbClr val="40B598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sp>
        <p:nvSpPr>
          <p:cNvPr id="14" name="Shape 2">
            <a:extLst>
              <a:ext uri="{FF2B5EF4-FFF2-40B4-BE49-F238E27FC236}">
                <a16:creationId xmlns:a16="http://schemas.microsoft.com/office/drawing/2014/main" id="{5E6A4616-1909-C853-FEA9-EC1A218D14B4}"/>
              </a:ext>
            </a:extLst>
          </p:cNvPr>
          <p:cNvSpPr/>
          <p:nvPr userDrawn="1"/>
        </p:nvSpPr>
        <p:spPr>
          <a:xfrm>
            <a:off x="6584951" y="1263649"/>
            <a:ext cx="6856645" cy="0"/>
          </a:xfrm>
          <a:prstGeom prst="line">
            <a:avLst/>
          </a:prstGeom>
          <a:noFill/>
          <a:ln w="18936">
            <a:solidFill>
              <a:srgbClr val="40B598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sp>
        <p:nvSpPr>
          <p:cNvPr id="16" name="Shape 3">
            <a:extLst>
              <a:ext uri="{FF2B5EF4-FFF2-40B4-BE49-F238E27FC236}">
                <a16:creationId xmlns:a16="http://schemas.microsoft.com/office/drawing/2014/main" id="{3F1EAC08-4978-9429-E8DB-5ED0AD2B8890}"/>
              </a:ext>
            </a:extLst>
          </p:cNvPr>
          <p:cNvSpPr/>
          <p:nvPr userDrawn="1"/>
        </p:nvSpPr>
        <p:spPr>
          <a:xfrm>
            <a:off x="-1790700" y="5314951"/>
            <a:ext cx="6856645" cy="0"/>
          </a:xfrm>
          <a:prstGeom prst="line">
            <a:avLst/>
          </a:prstGeom>
          <a:noFill/>
          <a:ln w="18936">
            <a:solidFill>
              <a:srgbClr val="40B598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4ADB7AAC-09A4-AADF-09C2-9A2C5615AD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49922"/>
          <a:stretch/>
        </p:blipFill>
        <p:spPr>
          <a:xfrm>
            <a:off x="5765800" y="4813301"/>
            <a:ext cx="5816600" cy="204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BAAC3F-E481-624C-B1FA-B45EFD783D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4719261" cy="3021479"/>
          </a:xfrm>
          <a:prstGeom prst="rect">
            <a:avLst/>
          </a:prstGeom>
        </p:spPr>
      </p:pic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83D6D76-F1C8-4785-754C-047638E2C3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83874" y="2223824"/>
            <a:ext cx="8224252" cy="2410353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 algn="ctr">
              <a:lnSpc>
                <a:spcPts val="6667"/>
              </a:lnSpc>
              <a:spcBef>
                <a:spcPts val="0"/>
              </a:spcBef>
              <a:buNone/>
              <a:defRPr sz="6000" b="0" i="0">
                <a:solidFill>
                  <a:schemeClr val="bg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“Statement or quotation slide lorem ipsum dolor sit </a:t>
            </a:r>
            <a:r>
              <a:rPr lang="en-US" dirty="0" err="1"/>
              <a:t>amet</a:t>
            </a:r>
            <a:r>
              <a:rPr lang="en-US" dirty="0"/>
              <a:t>.”</a:t>
            </a:r>
            <a:endParaRPr lang="en-ZA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7279528A-FE27-7B7F-F916-FCDBEBC62D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3874" y="4696829"/>
            <a:ext cx="8224252" cy="554288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lnSpc>
                <a:spcPts val="5067"/>
              </a:lnSpc>
              <a:spcBef>
                <a:spcPts val="0"/>
              </a:spcBef>
              <a:buNone/>
              <a:defRPr sz="2000" b="0" i="0">
                <a:solidFill>
                  <a:srgbClr val="D9F2EC"/>
                </a:solidFill>
                <a:latin typeface=""/>
              </a:defRPr>
            </a:lvl1pPr>
          </a:lstStyle>
          <a:p>
            <a:pPr lvl="0"/>
            <a:r>
              <a:rPr lang="en-US" dirty="0"/>
              <a:t>Attribution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630753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quote with photo 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" descr="preencoded.png">
            <a:extLst>
              <a:ext uri="{FF2B5EF4-FFF2-40B4-BE49-F238E27FC236}">
                <a16:creationId xmlns:a16="http://schemas.microsoft.com/office/drawing/2014/main" id="{1E3A1979-250B-1227-81E3-218288DD84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59134"/>
          <a:stretch/>
        </p:blipFill>
        <p:spPr>
          <a:xfrm>
            <a:off x="7816851" y="25400"/>
            <a:ext cx="4375151" cy="12382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848F344-9A3C-143D-6C44-CAF6B94DE52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894469"/>
            <a:ext cx="2729787" cy="19635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C8E7191-912B-7003-EAF5-F33A292323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09510">
            <a:off x="7167827" y="1562462"/>
            <a:ext cx="5485515" cy="417302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DF687E-FB39-FB94-9AE1-CDCA18907A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1352" y="1562379"/>
            <a:ext cx="5454649" cy="2624667"/>
          </a:xfrm>
          <a:prstGeom prst="rect">
            <a:avLst/>
          </a:prstGeom>
        </p:spPr>
        <p:txBody>
          <a:bodyPr lIns="0" tIns="0" rIns="0" bIns="0"/>
          <a:lstStyle>
            <a:lvl1pPr marL="0" indent="-239994">
              <a:spcBef>
                <a:spcPts val="0"/>
              </a:spcBef>
              <a:buNone/>
              <a:defRPr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>
                <a:effectLst/>
              </a:rPr>
              <a:t>“A short quote can be placed here to highlight a key takeaway or insight.”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73EC86F-221A-A474-CD6D-E9BA545F22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rot="209510">
            <a:off x="7476069" y="1940827"/>
            <a:ext cx="4754033" cy="3020483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3D855B9-7BF9-D058-E2FF-2E299FA115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1351" y="4187045"/>
            <a:ext cx="4112127" cy="554288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l">
              <a:lnSpc>
                <a:spcPts val="5067"/>
              </a:lnSpc>
              <a:spcBef>
                <a:spcPts val="0"/>
              </a:spcBef>
              <a:buNone/>
              <a:defRPr sz="2000" b="0" i="0">
                <a:solidFill>
                  <a:srgbClr val="D9F2EC"/>
                </a:solidFill>
                <a:latin typeface=""/>
              </a:defRPr>
            </a:lvl1pPr>
          </a:lstStyle>
          <a:p>
            <a:pPr lvl="0"/>
            <a:r>
              <a:rPr lang="en-US" dirty="0"/>
              <a:t>Attribution</a:t>
            </a:r>
            <a:endParaRPr lang="en-ZA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D1972F7-B154-D8E8-0353-4CE20FB2EE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4677" y="6109289"/>
            <a:ext cx="2544083" cy="46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2161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Dark Bb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95FD1F0-33D8-84AA-5E6B-3500AB5111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6271"/>
            <a:ext cx="7713579" cy="906824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Slide Title</a:t>
            </a:r>
            <a:endParaRPr lang="en-ZA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EEA1A39-7F7F-D62A-726B-7CBC7A4B31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83424"/>
          <a:stretch>
            <a:fillRect/>
          </a:stretch>
        </p:blipFill>
        <p:spPr>
          <a:xfrm>
            <a:off x="11074400" y="5842707"/>
            <a:ext cx="689923" cy="914340"/>
          </a:xfrm>
          <a:prstGeom prst="rect">
            <a:avLst/>
          </a:prstGeom>
        </p:spPr>
      </p:pic>
      <p:sp>
        <p:nvSpPr>
          <p:cNvPr id="9" name="Shape 4">
            <a:extLst>
              <a:ext uri="{FF2B5EF4-FFF2-40B4-BE49-F238E27FC236}">
                <a16:creationId xmlns:a16="http://schemas.microsoft.com/office/drawing/2014/main" id="{214B5887-0836-AD81-D025-A58B1F148622}"/>
              </a:ext>
            </a:extLst>
          </p:cNvPr>
          <p:cNvSpPr/>
          <p:nvPr userDrawn="1"/>
        </p:nvSpPr>
        <p:spPr>
          <a:xfrm>
            <a:off x="69851" y="5148847"/>
            <a:ext cx="6856645" cy="0"/>
          </a:xfrm>
          <a:prstGeom prst="line">
            <a:avLst/>
          </a:prstGeom>
          <a:noFill/>
          <a:ln w="18936">
            <a:solidFill>
              <a:srgbClr val="1D5245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67D891-8894-BFCF-EB0C-8CA0FCCB9F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4296" y="1930733"/>
            <a:ext cx="7713579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>
                <a:solidFill>
                  <a:srgbClr val="F9F7F6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F9F7F6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 </a:t>
            </a:r>
          </a:p>
          <a:p>
            <a:pPr lvl="1"/>
            <a:r>
              <a:rPr lang="en-US" dirty="0"/>
              <a:t>Sub copy</a:t>
            </a: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Content</a:t>
            </a:r>
          </a:p>
          <a:p>
            <a:pPr marL="990575" marR="0" lvl="1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Sub copy</a:t>
            </a: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Content</a:t>
            </a:r>
          </a:p>
          <a:p>
            <a:pPr marL="990575" marR="0" lvl="1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Sub copy</a:t>
            </a:r>
          </a:p>
          <a:p>
            <a:pPr lvl="0"/>
            <a:endParaRPr lang="en-ZA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3AF3886-0573-90F0-ABC7-89090AD08E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90916"/>
          <a:stretch>
            <a:fillRect/>
          </a:stretch>
        </p:blipFill>
        <p:spPr>
          <a:xfrm rot="16200000">
            <a:off x="8549161" y="3215162"/>
            <a:ext cx="6858000" cy="42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46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2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8EA514E-6C23-731F-908A-68520E6D76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981" y="5102759"/>
            <a:ext cx="3918227" cy="113229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240"/>
              </a:lnSpc>
              <a:spcBef>
                <a:spcPts val="0"/>
              </a:spcBef>
              <a:spcAft>
                <a:spcPts val="0"/>
              </a:spcAft>
              <a:buNone/>
              <a:defRPr sz="1867" b="0" i="0">
                <a:solidFill>
                  <a:srgbClr val="F9F7F6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Company/Institution</a:t>
            </a:r>
            <a:endParaRPr lang="en-ZA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1F7847C3-0BF6-32EE-0B1B-7D228C2EB4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983" y="2223824"/>
            <a:ext cx="6588292" cy="2410353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7866"/>
              </a:lnSpc>
              <a:spcBef>
                <a:spcPts val="0"/>
              </a:spcBef>
              <a:buNone/>
              <a:defRPr sz="7333" b="0" i="0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Presentation Title</a:t>
            </a:r>
            <a:endParaRPr lang="en-ZA" dirty="0"/>
          </a:p>
        </p:txBody>
      </p:sp>
      <p:sp>
        <p:nvSpPr>
          <p:cNvPr id="9" name="Shape 1">
            <a:extLst>
              <a:ext uri="{FF2B5EF4-FFF2-40B4-BE49-F238E27FC236}">
                <a16:creationId xmlns:a16="http://schemas.microsoft.com/office/drawing/2014/main" id="{2CBE78F1-4939-94A0-18C0-9F07B0C970A2}"/>
              </a:ext>
            </a:extLst>
          </p:cNvPr>
          <p:cNvSpPr/>
          <p:nvPr userDrawn="1"/>
        </p:nvSpPr>
        <p:spPr>
          <a:xfrm>
            <a:off x="459982" y="4894473"/>
            <a:ext cx="485340" cy="0"/>
          </a:xfrm>
          <a:prstGeom prst="line">
            <a:avLst/>
          </a:prstGeom>
          <a:noFill/>
          <a:ln w="47625">
            <a:solidFill>
              <a:srgbClr val="40B598"/>
            </a:solidFill>
            <a:prstDash val="solid"/>
          </a:ln>
        </p:spPr>
        <p:txBody>
          <a:bodyPr/>
          <a:lstStyle/>
          <a:p>
            <a:endParaRPr lang="en-US" sz="2400" dirty="0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302957C3-9E36-3963-8370-6F0DCD342BC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19400" y="3429000"/>
            <a:ext cx="6553200" cy="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E34E2074-621A-9B46-18C3-1B9BB29C74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90916"/>
          <a:stretch>
            <a:fillRect/>
          </a:stretch>
        </p:blipFill>
        <p:spPr>
          <a:xfrm rot="16200000">
            <a:off x="8451524" y="3117526"/>
            <a:ext cx="6858000" cy="622951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A2D02696-190D-FD4D-EE09-654F7A9C18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00743" y="1751207"/>
            <a:ext cx="2523468" cy="314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538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Dark BbT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95FD1F0-33D8-84AA-5E6B-3500AB5111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6271"/>
            <a:ext cx="7713579" cy="906824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Two Column Slide</a:t>
            </a:r>
            <a:endParaRPr lang="en-ZA" dirty="0"/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214B5887-0836-AD81-D025-A58B1F148622}"/>
              </a:ext>
            </a:extLst>
          </p:cNvPr>
          <p:cNvSpPr/>
          <p:nvPr userDrawn="1"/>
        </p:nvSpPr>
        <p:spPr>
          <a:xfrm>
            <a:off x="69851" y="5148847"/>
            <a:ext cx="6856645" cy="0"/>
          </a:xfrm>
          <a:prstGeom prst="line">
            <a:avLst/>
          </a:prstGeom>
          <a:noFill/>
          <a:ln w="18936">
            <a:solidFill>
              <a:srgbClr val="1D5245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6C56ACEF-019B-3543-0C9E-5DA417035AA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90916"/>
          <a:stretch>
            <a:fillRect/>
          </a:stretch>
        </p:blipFill>
        <p:spPr>
          <a:xfrm rot="16200000">
            <a:off x="8549161" y="3215162"/>
            <a:ext cx="6858000" cy="427677"/>
          </a:xfrm>
          <a:prstGeom prst="rect">
            <a:avLst/>
          </a:prstGeom>
        </p:spPr>
      </p:pic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A578E432-473F-11DC-0020-18B0097E2F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851267"/>
            <a:ext cx="3996267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>
                <a:solidFill>
                  <a:srgbClr val="F9F7F6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67">
                <a:solidFill>
                  <a:srgbClr val="F9F7F6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BC46FC90-3141-CD0E-8235-1039785A01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73133" y="1851267"/>
            <a:ext cx="3996267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>
                <a:solidFill>
                  <a:srgbClr val="F9F7F6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67">
                <a:solidFill>
                  <a:srgbClr val="F9F7F6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6F3D2CBE-5D67-E381-8F66-486B7A0A5A4E}"/>
              </a:ext>
            </a:extLst>
          </p:cNvPr>
          <p:cNvSpPr/>
          <p:nvPr userDrawn="1"/>
        </p:nvSpPr>
        <p:spPr>
          <a:xfrm flipV="1">
            <a:off x="4792133" y="1851267"/>
            <a:ext cx="0" cy="3796000"/>
          </a:xfrm>
          <a:prstGeom prst="line">
            <a:avLst/>
          </a:prstGeom>
          <a:noFill/>
          <a:ln w="18936">
            <a:solidFill>
              <a:srgbClr val="D9F2EC"/>
            </a:solidFill>
            <a:prstDash val="lgDash"/>
          </a:ln>
        </p:spPr>
        <p:txBody>
          <a:bodyPr/>
          <a:lstStyle/>
          <a:p>
            <a:endParaRPr lang="en-US" sz="2400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86147FC-BE93-8329-FAEC-446E66DFB2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3424"/>
          <a:stretch>
            <a:fillRect/>
          </a:stretch>
        </p:blipFill>
        <p:spPr>
          <a:xfrm>
            <a:off x="11074400" y="5842707"/>
            <a:ext cx="689923" cy="91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967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Dark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95FD1F0-33D8-84AA-5E6B-3500AB5111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6271"/>
            <a:ext cx="7713579" cy="906824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Three Column Slide</a:t>
            </a:r>
            <a:endParaRPr lang="en-ZA" dirty="0"/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214B5887-0836-AD81-D025-A58B1F148622}"/>
              </a:ext>
            </a:extLst>
          </p:cNvPr>
          <p:cNvSpPr/>
          <p:nvPr userDrawn="1"/>
        </p:nvSpPr>
        <p:spPr>
          <a:xfrm>
            <a:off x="69851" y="5148847"/>
            <a:ext cx="6856645" cy="0"/>
          </a:xfrm>
          <a:prstGeom prst="line">
            <a:avLst/>
          </a:prstGeom>
          <a:noFill/>
          <a:ln w="18936">
            <a:solidFill>
              <a:srgbClr val="1D5245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6C56ACEF-019B-3543-0C9E-5DA417035AA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90916"/>
          <a:stretch>
            <a:fillRect/>
          </a:stretch>
        </p:blipFill>
        <p:spPr>
          <a:xfrm rot="16200000">
            <a:off x="8549161" y="3215162"/>
            <a:ext cx="6858000" cy="427677"/>
          </a:xfrm>
          <a:prstGeom prst="rect">
            <a:avLst/>
          </a:prstGeom>
        </p:spPr>
      </p:pic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A1A5A3C2-C81C-F6B5-17A1-198E880E7A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564944"/>
            <a:ext cx="3064929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33">
                <a:solidFill>
                  <a:srgbClr val="F9F7F6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33">
                <a:solidFill>
                  <a:srgbClr val="F9F7F6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7DF19838-DE8C-F6B9-5912-9E3BA77F8639}"/>
              </a:ext>
            </a:extLst>
          </p:cNvPr>
          <p:cNvSpPr/>
          <p:nvPr userDrawn="1"/>
        </p:nvSpPr>
        <p:spPr>
          <a:xfrm flipV="1">
            <a:off x="3860800" y="1851267"/>
            <a:ext cx="0" cy="3796000"/>
          </a:xfrm>
          <a:prstGeom prst="line">
            <a:avLst/>
          </a:prstGeom>
          <a:noFill/>
          <a:ln w="18936">
            <a:solidFill>
              <a:srgbClr val="40B598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C4DB2783-F4D8-DCC7-A808-B86887BA8B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74068" y="2564944"/>
            <a:ext cx="3064929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33">
                <a:solidFill>
                  <a:srgbClr val="F9F7F6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33">
                <a:solidFill>
                  <a:srgbClr val="F9F7F6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sp>
        <p:nvSpPr>
          <p:cNvPr id="10" name="Shape 1">
            <a:extLst>
              <a:ext uri="{FF2B5EF4-FFF2-40B4-BE49-F238E27FC236}">
                <a16:creationId xmlns:a16="http://schemas.microsoft.com/office/drawing/2014/main" id="{AA932732-5798-B488-04A6-93B84974E322}"/>
              </a:ext>
            </a:extLst>
          </p:cNvPr>
          <p:cNvSpPr/>
          <p:nvPr userDrawn="1"/>
        </p:nvSpPr>
        <p:spPr>
          <a:xfrm flipV="1">
            <a:off x="7518400" y="1851267"/>
            <a:ext cx="0" cy="3796000"/>
          </a:xfrm>
          <a:prstGeom prst="line">
            <a:avLst/>
          </a:prstGeom>
          <a:noFill/>
          <a:ln w="18936">
            <a:solidFill>
              <a:srgbClr val="40B598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87C672CE-261A-A963-C565-DDE8B8C365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31668" y="2564944"/>
            <a:ext cx="3064929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33">
                <a:solidFill>
                  <a:srgbClr val="F9F7F6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33">
                <a:solidFill>
                  <a:srgbClr val="F9F7F6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A0F81146-A216-8821-0817-3AC6763AA4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1" y="1896077"/>
            <a:ext cx="3064929" cy="457656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33" b="1">
                <a:solidFill>
                  <a:srgbClr val="F9F7F6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33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Column header</a:t>
            </a:r>
            <a:endParaRPr lang="en-ZA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22CCD2D5-67E0-9D9B-CF0B-28C5E1B1A8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48668" y="1896077"/>
            <a:ext cx="3064929" cy="457656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33" b="1">
                <a:solidFill>
                  <a:srgbClr val="F9F7F6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33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Column header</a:t>
            </a:r>
            <a:endParaRPr lang="en-ZA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875F6D99-4E1B-03BD-B800-200D29A2C38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14734" y="1896077"/>
            <a:ext cx="3064929" cy="457656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33" b="1">
                <a:solidFill>
                  <a:srgbClr val="F9F7F6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33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Column header</a:t>
            </a:r>
            <a:endParaRPr lang="en-ZA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1A208F4-DB1C-72F9-038B-C9609F995E1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3424"/>
          <a:stretch>
            <a:fillRect/>
          </a:stretch>
        </p:blipFill>
        <p:spPr>
          <a:xfrm>
            <a:off x="11074400" y="5842707"/>
            <a:ext cx="689923" cy="91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963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Light Bb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3144FB84-2996-CEAE-8EB6-9C4FA9320B34}"/>
              </a:ext>
            </a:extLst>
          </p:cNvPr>
          <p:cNvSpPr/>
          <p:nvPr userDrawn="1"/>
        </p:nvSpPr>
        <p:spPr>
          <a:xfrm>
            <a:off x="6417733" y="508001"/>
            <a:ext cx="8528051" cy="47371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D09A649C-9A2A-6A4E-4F59-D0C6122790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4296" y="1930733"/>
            <a:ext cx="7713579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 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 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82EB0EF4-4284-B298-E87F-0EF4CBE1B7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6271"/>
            <a:ext cx="7713579" cy="906824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Slide Title</a:t>
            </a:r>
            <a:endParaRPr lang="en-ZA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FC4CB6F-CB41-A3EF-7C6A-F4EC0C2D6F1F}"/>
              </a:ext>
            </a:extLst>
          </p:cNvPr>
          <p:cNvGrpSpPr/>
          <p:nvPr userDrawn="1"/>
        </p:nvGrpSpPr>
        <p:grpSpPr>
          <a:xfrm>
            <a:off x="10893424" y="0"/>
            <a:ext cx="1298576" cy="6858000"/>
            <a:chOff x="8170068" y="0"/>
            <a:chExt cx="973932" cy="5143500"/>
          </a:xfrm>
        </p:grpSpPr>
        <p:pic>
          <p:nvPicPr>
            <p:cNvPr id="12" name="Image 0" descr="preencoded.png">
              <a:extLst>
                <a:ext uri="{FF2B5EF4-FFF2-40B4-BE49-F238E27FC236}">
                  <a16:creationId xmlns:a16="http://schemas.microsoft.com/office/drawing/2014/main" id="{6E695AB2-EC65-B87F-A01A-FE54E89BDD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 r="23899"/>
            <a:stretch>
              <a:fillRect/>
            </a:stretch>
          </p:blipFill>
          <p:spPr>
            <a:xfrm>
              <a:off x="8170068" y="0"/>
              <a:ext cx="960439" cy="5143500"/>
            </a:xfrm>
            <a:prstGeom prst="rect">
              <a:avLst/>
            </a:prstGeom>
          </p:spPr>
        </p:pic>
        <p:sp>
          <p:nvSpPr>
            <p:cNvPr id="14" name="Shape 3">
              <a:extLst>
                <a:ext uri="{FF2B5EF4-FFF2-40B4-BE49-F238E27FC236}">
                  <a16:creationId xmlns:a16="http://schemas.microsoft.com/office/drawing/2014/main" id="{20FF9A6D-0DA2-235F-370E-67169DF1FA6A}"/>
                </a:ext>
              </a:extLst>
            </p:cNvPr>
            <p:cNvSpPr/>
            <p:nvPr userDrawn="1"/>
          </p:nvSpPr>
          <p:spPr>
            <a:xfrm>
              <a:off x="8674100" y="0"/>
              <a:ext cx="469900" cy="5143500"/>
            </a:xfrm>
            <a:prstGeom prst="rect">
              <a:avLst/>
            </a:prstGeom>
            <a:solidFill>
              <a:srgbClr val="1D5245"/>
            </a:solidFill>
            <a:ln/>
          </p:spPr>
          <p:txBody>
            <a:bodyPr/>
            <a:lstStyle/>
            <a:p>
              <a:endParaRPr lang="en-US" sz="2400"/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13BD9604-8B87-C04D-E6B1-8DBE547B677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0676"/>
          <a:stretch>
            <a:fillRect/>
          </a:stretch>
        </p:blipFill>
        <p:spPr>
          <a:xfrm>
            <a:off x="10425624" y="5981336"/>
            <a:ext cx="735848" cy="6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0283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3144FB84-2996-CEAE-8EB6-9C4FA9320B34}"/>
              </a:ext>
            </a:extLst>
          </p:cNvPr>
          <p:cNvSpPr/>
          <p:nvPr userDrawn="1"/>
        </p:nvSpPr>
        <p:spPr>
          <a:xfrm>
            <a:off x="6417733" y="508001"/>
            <a:ext cx="8528051" cy="47371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82EB0EF4-4284-B298-E87F-0EF4CBE1B7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6271"/>
            <a:ext cx="7713579" cy="906824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Two Column Slide</a:t>
            </a:r>
            <a:endParaRPr lang="en-ZA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FC4CB6F-CB41-A3EF-7C6A-F4EC0C2D6F1F}"/>
              </a:ext>
            </a:extLst>
          </p:cNvPr>
          <p:cNvGrpSpPr/>
          <p:nvPr userDrawn="1"/>
        </p:nvGrpSpPr>
        <p:grpSpPr>
          <a:xfrm>
            <a:off x="10893424" y="0"/>
            <a:ext cx="1298576" cy="6858000"/>
            <a:chOff x="8170068" y="0"/>
            <a:chExt cx="973932" cy="5143500"/>
          </a:xfrm>
        </p:grpSpPr>
        <p:pic>
          <p:nvPicPr>
            <p:cNvPr id="12" name="Image 0" descr="preencoded.png">
              <a:extLst>
                <a:ext uri="{FF2B5EF4-FFF2-40B4-BE49-F238E27FC236}">
                  <a16:creationId xmlns:a16="http://schemas.microsoft.com/office/drawing/2014/main" id="{6E695AB2-EC65-B87F-A01A-FE54E89BDD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 r="23899"/>
            <a:stretch>
              <a:fillRect/>
            </a:stretch>
          </p:blipFill>
          <p:spPr>
            <a:xfrm>
              <a:off x="8170068" y="0"/>
              <a:ext cx="960439" cy="5143500"/>
            </a:xfrm>
            <a:prstGeom prst="rect">
              <a:avLst/>
            </a:prstGeom>
          </p:spPr>
        </p:pic>
        <p:sp>
          <p:nvSpPr>
            <p:cNvPr id="14" name="Shape 3">
              <a:extLst>
                <a:ext uri="{FF2B5EF4-FFF2-40B4-BE49-F238E27FC236}">
                  <a16:creationId xmlns:a16="http://schemas.microsoft.com/office/drawing/2014/main" id="{20FF9A6D-0DA2-235F-370E-67169DF1FA6A}"/>
                </a:ext>
              </a:extLst>
            </p:cNvPr>
            <p:cNvSpPr/>
            <p:nvPr userDrawn="1"/>
          </p:nvSpPr>
          <p:spPr>
            <a:xfrm>
              <a:off x="8674100" y="0"/>
              <a:ext cx="469900" cy="5143500"/>
            </a:xfrm>
            <a:prstGeom prst="rect">
              <a:avLst/>
            </a:prstGeom>
            <a:solidFill>
              <a:srgbClr val="1D5245"/>
            </a:solidFill>
            <a:ln/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02873388-327F-4117-E6C5-DB183A0BFD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851267"/>
            <a:ext cx="3996267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67">
                <a:solidFill>
                  <a:srgbClr val="172622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1FB79513-FACD-5D2C-8B49-489255DC3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73133" y="1851267"/>
            <a:ext cx="3996267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67">
                <a:solidFill>
                  <a:srgbClr val="172622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sp>
        <p:nvSpPr>
          <p:cNvPr id="8" name="Shape 1">
            <a:extLst>
              <a:ext uri="{FF2B5EF4-FFF2-40B4-BE49-F238E27FC236}">
                <a16:creationId xmlns:a16="http://schemas.microsoft.com/office/drawing/2014/main" id="{7A4180E1-1BA1-301C-F0EF-11B9846F459A}"/>
              </a:ext>
            </a:extLst>
          </p:cNvPr>
          <p:cNvSpPr/>
          <p:nvPr userDrawn="1"/>
        </p:nvSpPr>
        <p:spPr>
          <a:xfrm flipV="1">
            <a:off x="4792133" y="1851267"/>
            <a:ext cx="0" cy="3796000"/>
          </a:xfrm>
          <a:prstGeom prst="line">
            <a:avLst/>
          </a:prstGeom>
          <a:noFill/>
          <a:ln w="18936">
            <a:solidFill>
              <a:srgbClr val="40B598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9132838-5E0C-D0FF-9326-D454D127CBA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0676"/>
          <a:stretch>
            <a:fillRect/>
          </a:stretch>
        </p:blipFill>
        <p:spPr>
          <a:xfrm>
            <a:off x="10425624" y="5981336"/>
            <a:ext cx="735848" cy="6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8520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3144FB84-2996-CEAE-8EB6-9C4FA9320B34}"/>
              </a:ext>
            </a:extLst>
          </p:cNvPr>
          <p:cNvSpPr/>
          <p:nvPr userDrawn="1"/>
        </p:nvSpPr>
        <p:spPr>
          <a:xfrm>
            <a:off x="6417733" y="508001"/>
            <a:ext cx="8528051" cy="47371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82EB0EF4-4284-B298-E87F-0EF4CBE1B7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6271"/>
            <a:ext cx="7713579" cy="906824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4800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Three Column Slide</a:t>
            </a:r>
            <a:endParaRPr lang="en-ZA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FC4CB6F-CB41-A3EF-7C6A-F4EC0C2D6F1F}"/>
              </a:ext>
            </a:extLst>
          </p:cNvPr>
          <p:cNvGrpSpPr/>
          <p:nvPr userDrawn="1"/>
        </p:nvGrpSpPr>
        <p:grpSpPr>
          <a:xfrm>
            <a:off x="10893424" y="0"/>
            <a:ext cx="1298576" cy="6858000"/>
            <a:chOff x="8170068" y="0"/>
            <a:chExt cx="973932" cy="5143500"/>
          </a:xfrm>
        </p:grpSpPr>
        <p:pic>
          <p:nvPicPr>
            <p:cNvPr id="12" name="Image 0" descr="preencoded.png">
              <a:extLst>
                <a:ext uri="{FF2B5EF4-FFF2-40B4-BE49-F238E27FC236}">
                  <a16:creationId xmlns:a16="http://schemas.microsoft.com/office/drawing/2014/main" id="{6E695AB2-EC65-B87F-A01A-FE54E89BDD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 r="23899"/>
            <a:stretch>
              <a:fillRect/>
            </a:stretch>
          </p:blipFill>
          <p:spPr>
            <a:xfrm>
              <a:off x="8170068" y="0"/>
              <a:ext cx="960439" cy="5143500"/>
            </a:xfrm>
            <a:prstGeom prst="rect">
              <a:avLst/>
            </a:prstGeom>
          </p:spPr>
        </p:pic>
        <p:sp>
          <p:nvSpPr>
            <p:cNvPr id="14" name="Shape 3">
              <a:extLst>
                <a:ext uri="{FF2B5EF4-FFF2-40B4-BE49-F238E27FC236}">
                  <a16:creationId xmlns:a16="http://schemas.microsoft.com/office/drawing/2014/main" id="{20FF9A6D-0DA2-235F-370E-67169DF1FA6A}"/>
                </a:ext>
              </a:extLst>
            </p:cNvPr>
            <p:cNvSpPr/>
            <p:nvPr userDrawn="1"/>
          </p:nvSpPr>
          <p:spPr>
            <a:xfrm>
              <a:off x="8674100" y="0"/>
              <a:ext cx="469900" cy="5143500"/>
            </a:xfrm>
            <a:prstGeom prst="rect">
              <a:avLst/>
            </a:prstGeom>
            <a:solidFill>
              <a:srgbClr val="1D5245"/>
            </a:solidFill>
            <a:ln/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02873388-327F-4117-E6C5-DB183A0BFD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564944"/>
            <a:ext cx="3064929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33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33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sp>
        <p:nvSpPr>
          <p:cNvPr id="8" name="Shape 1">
            <a:extLst>
              <a:ext uri="{FF2B5EF4-FFF2-40B4-BE49-F238E27FC236}">
                <a16:creationId xmlns:a16="http://schemas.microsoft.com/office/drawing/2014/main" id="{7A4180E1-1BA1-301C-F0EF-11B9846F459A}"/>
              </a:ext>
            </a:extLst>
          </p:cNvPr>
          <p:cNvSpPr/>
          <p:nvPr userDrawn="1"/>
        </p:nvSpPr>
        <p:spPr>
          <a:xfrm flipV="1">
            <a:off x="3860800" y="1851267"/>
            <a:ext cx="0" cy="3796000"/>
          </a:xfrm>
          <a:prstGeom prst="line">
            <a:avLst/>
          </a:prstGeom>
          <a:noFill/>
          <a:ln w="18936">
            <a:solidFill>
              <a:srgbClr val="40B598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4B5DE3DD-6E0F-3DB2-B67F-050CEE80A2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74068" y="2564944"/>
            <a:ext cx="3064929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33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33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sp>
        <p:nvSpPr>
          <p:cNvPr id="9" name="Shape 1">
            <a:extLst>
              <a:ext uri="{FF2B5EF4-FFF2-40B4-BE49-F238E27FC236}">
                <a16:creationId xmlns:a16="http://schemas.microsoft.com/office/drawing/2014/main" id="{E242F9AF-DDFF-EFAB-55FB-928A2A4FBFA1}"/>
              </a:ext>
            </a:extLst>
          </p:cNvPr>
          <p:cNvSpPr/>
          <p:nvPr userDrawn="1"/>
        </p:nvSpPr>
        <p:spPr>
          <a:xfrm flipV="1">
            <a:off x="7518400" y="1851267"/>
            <a:ext cx="0" cy="3796000"/>
          </a:xfrm>
          <a:prstGeom prst="line">
            <a:avLst/>
          </a:prstGeom>
          <a:noFill/>
          <a:ln w="18936">
            <a:solidFill>
              <a:srgbClr val="40B598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EAB6914E-73E3-5D56-8D03-239A9E1CFC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31668" y="2564944"/>
            <a:ext cx="3064929" cy="3233123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33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33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B0323680-C870-B13B-EA73-C94828BF2A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1" y="1896077"/>
            <a:ext cx="3064929" cy="457656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33" b="1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33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Column header</a:t>
            </a:r>
            <a:endParaRPr lang="en-ZA" dirty="0"/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2658064A-D85A-6334-3AF2-886D06A64E6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48668" y="1896077"/>
            <a:ext cx="3064929" cy="457656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33" b="1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33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Column header</a:t>
            </a:r>
            <a:endParaRPr lang="en-ZA" dirty="0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3E3EB5F9-C206-3821-2A8E-6AC2BA3C16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14734" y="1896077"/>
            <a:ext cx="3064929" cy="457656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33" b="1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33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Column header</a:t>
            </a:r>
            <a:endParaRPr lang="en-ZA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21E7E14-5A3F-3009-BA69-770F779318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0676"/>
          <a:stretch>
            <a:fillRect/>
          </a:stretch>
        </p:blipFill>
        <p:spPr>
          <a:xfrm>
            <a:off x="10425624" y="5981336"/>
            <a:ext cx="735848" cy="6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3724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atement with Photo -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D522D39D-074E-36A2-3B25-A85B00BEBE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97934"/>
            <a:ext cx="9973733" cy="1566333"/>
          </a:xfrm>
          <a:prstGeom prst="rect">
            <a:avLst/>
          </a:prstGeom>
        </p:spPr>
        <p:txBody>
          <a:bodyPr lIns="0" tIns="0" rIns="0" bIns="0"/>
          <a:lstStyle>
            <a:lvl1pPr marL="0" algn="l">
              <a:buNone/>
              <a:defRPr sz="4667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Title and Content</a:t>
            </a:r>
            <a:endParaRPr lang="en-ZA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AB8D605-CC70-DB1C-6693-C236C4D8A3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1418" y="2446867"/>
            <a:ext cx="5344583" cy="2624667"/>
          </a:xfrm>
          <a:prstGeom prst="rect">
            <a:avLst/>
          </a:prstGeom>
        </p:spPr>
        <p:txBody>
          <a:bodyPr lIns="0" tIns="0" rIns="0" bIns="0"/>
          <a:lstStyle>
            <a:lvl1pPr marL="0" indent="-239994">
              <a:spcBef>
                <a:spcPts val="0"/>
              </a:spcBef>
              <a:buNone/>
              <a:defRPr sz="3333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>
                <a:effectLst/>
              </a:rPr>
              <a:t>Light version text area with area for photo to the right</a:t>
            </a:r>
            <a:endParaRPr lang="en-US" dirty="0"/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C88E8F77-C8EE-D1D4-5116-8A5BB5371DDF}"/>
              </a:ext>
            </a:extLst>
          </p:cNvPr>
          <p:cNvSpPr/>
          <p:nvPr userDrawn="1"/>
        </p:nvSpPr>
        <p:spPr>
          <a:xfrm>
            <a:off x="0" y="6500283"/>
            <a:ext cx="5663523" cy="2116"/>
          </a:xfrm>
          <a:prstGeom prst="line">
            <a:avLst/>
          </a:prstGeom>
          <a:noFill/>
          <a:ln w="18936">
            <a:solidFill>
              <a:srgbClr val="D0815A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37D29CE-9D9A-9D8E-49F7-277A95438AF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38949" y="2184399"/>
            <a:ext cx="5099051" cy="351366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pic>
        <p:nvPicPr>
          <p:cNvPr id="19" name="Image 0" descr="preencoded.png">
            <a:extLst>
              <a:ext uri="{FF2B5EF4-FFF2-40B4-BE49-F238E27FC236}">
                <a16:creationId xmlns:a16="http://schemas.microsoft.com/office/drawing/2014/main" id="{A358320C-F27D-0F75-91CF-5A8E3A3055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3899"/>
          <a:stretch>
            <a:fillRect/>
          </a:stretch>
        </p:blipFill>
        <p:spPr>
          <a:xfrm>
            <a:off x="11185978" y="0"/>
            <a:ext cx="1280585" cy="6858000"/>
          </a:xfrm>
          <a:prstGeom prst="rect">
            <a:avLst/>
          </a:prstGeom>
        </p:spPr>
      </p:pic>
      <p:sp>
        <p:nvSpPr>
          <p:cNvPr id="20" name="Shape 3">
            <a:extLst>
              <a:ext uri="{FF2B5EF4-FFF2-40B4-BE49-F238E27FC236}">
                <a16:creationId xmlns:a16="http://schemas.microsoft.com/office/drawing/2014/main" id="{36EF1111-1B79-355D-3BE0-6D252FCE47E8}"/>
              </a:ext>
            </a:extLst>
          </p:cNvPr>
          <p:cNvSpPr/>
          <p:nvPr userDrawn="1"/>
        </p:nvSpPr>
        <p:spPr>
          <a:xfrm>
            <a:off x="11849026" y="0"/>
            <a:ext cx="626533" cy="68580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7B70544-E9BF-1861-745F-6384FE8578F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0676"/>
          <a:stretch>
            <a:fillRect/>
          </a:stretch>
        </p:blipFill>
        <p:spPr>
          <a:xfrm>
            <a:off x="10735656" y="5981336"/>
            <a:ext cx="735848" cy="6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664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Screensho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587415B7-73DF-CC5B-C248-D6E3485108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29251" y="0"/>
            <a:ext cx="1682751" cy="6858000"/>
          </a:xfrm>
          <a:prstGeom prst="rect">
            <a:avLst/>
          </a:prstGeom>
        </p:spPr>
      </p:pic>
      <p:sp>
        <p:nvSpPr>
          <p:cNvPr id="6" name="Shape 3">
            <a:extLst>
              <a:ext uri="{FF2B5EF4-FFF2-40B4-BE49-F238E27FC236}">
                <a16:creationId xmlns:a16="http://schemas.microsoft.com/office/drawing/2014/main" id="{8E569AD1-A2C8-2914-E2F6-7C85C7313B7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A68087-7A53-85C5-5A2E-E965FA2F8F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77467" y="1355680"/>
            <a:ext cx="6212528" cy="4583465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3144FB84-2996-CEAE-8EB6-9C4FA9320B34}"/>
              </a:ext>
            </a:extLst>
          </p:cNvPr>
          <p:cNvSpPr/>
          <p:nvPr userDrawn="1"/>
        </p:nvSpPr>
        <p:spPr>
          <a:xfrm>
            <a:off x="6417733" y="508001"/>
            <a:ext cx="8528051" cy="47371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40F0494-5EC1-EF19-A60B-662626BC50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97933"/>
            <a:ext cx="5266267" cy="482600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2667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Text with Desktop Screenshot</a:t>
            </a:r>
            <a:endParaRPr lang="en-ZA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DAF64C74-D87A-50EB-7F36-7A66B3BE40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21017" y="1692611"/>
            <a:ext cx="5711251" cy="3734523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EDAEAC6C-D13A-F40E-BA63-C4230F089A2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851267"/>
            <a:ext cx="5915600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67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6F82E12-3C44-1236-AFEF-9F13F36713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8149" y="6305325"/>
            <a:ext cx="1682752" cy="30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4469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hono Screensho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587415B7-73DF-CC5B-C248-D6E3485108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29251" y="0"/>
            <a:ext cx="1682751" cy="6858000"/>
          </a:xfrm>
          <a:prstGeom prst="rect">
            <a:avLst/>
          </a:prstGeom>
        </p:spPr>
      </p:pic>
      <p:sp>
        <p:nvSpPr>
          <p:cNvPr id="6" name="Shape 3">
            <a:extLst>
              <a:ext uri="{FF2B5EF4-FFF2-40B4-BE49-F238E27FC236}">
                <a16:creationId xmlns:a16="http://schemas.microsoft.com/office/drawing/2014/main" id="{8E569AD1-A2C8-2914-E2F6-7C85C7313B7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3" name="Shape 0">
            <a:extLst>
              <a:ext uri="{FF2B5EF4-FFF2-40B4-BE49-F238E27FC236}">
                <a16:creationId xmlns:a16="http://schemas.microsoft.com/office/drawing/2014/main" id="{3144FB84-2996-CEAE-8EB6-9C4FA9320B34}"/>
              </a:ext>
            </a:extLst>
          </p:cNvPr>
          <p:cNvSpPr/>
          <p:nvPr userDrawn="1"/>
        </p:nvSpPr>
        <p:spPr>
          <a:xfrm>
            <a:off x="6417733" y="508001"/>
            <a:ext cx="8528051" cy="47371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B8BCE4C5-6045-8A22-01B6-9495F0DFE2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861301" y="774700"/>
            <a:ext cx="2571751" cy="5309419"/>
          </a:xfrm>
          <a:prstGeom prst="rect">
            <a:avLst/>
          </a:prstGeom>
        </p:spPr>
      </p:pic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DAF64C74-D87A-50EB-7F36-7A66B3BE40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985157" y="880534"/>
            <a:ext cx="2323723" cy="5100789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4AD731A0-7A3A-47AC-0219-3F7F2202C5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97933"/>
            <a:ext cx="5266267" cy="967579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2667" b="0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Text with Phone Screenshot</a:t>
            </a:r>
            <a:endParaRPr lang="en-ZA" dirty="0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3FAE839-D724-7EE1-B94D-BA772028A48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851267"/>
            <a:ext cx="5915600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rgbClr val="172622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73FBCAA-0233-D618-A09A-406D9CC6E51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8149" y="6305325"/>
            <a:ext cx="1682752" cy="30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4752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pad Screensho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587415B7-73DF-CC5B-C248-D6E3485108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29251" y="0"/>
            <a:ext cx="1682751" cy="6858000"/>
          </a:xfrm>
          <a:prstGeom prst="rect">
            <a:avLst/>
          </a:prstGeom>
        </p:spPr>
      </p:pic>
      <p:sp>
        <p:nvSpPr>
          <p:cNvPr id="6" name="Shape 3">
            <a:extLst>
              <a:ext uri="{FF2B5EF4-FFF2-40B4-BE49-F238E27FC236}">
                <a16:creationId xmlns:a16="http://schemas.microsoft.com/office/drawing/2014/main" id="{8E569AD1-A2C8-2914-E2F6-7C85C7313B7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3" name="Shape 0">
            <a:extLst>
              <a:ext uri="{FF2B5EF4-FFF2-40B4-BE49-F238E27FC236}">
                <a16:creationId xmlns:a16="http://schemas.microsoft.com/office/drawing/2014/main" id="{3144FB84-2996-CEAE-8EB6-9C4FA9320B34}"/>
              </a:ext>
            </a:extLst>
          </p:cNvPr>
          <p:cNvSpPr/>
          <p:nvPr userDrawn="1"/>
        </p:nvSpPr>
        <p:spPr>
          <a:xfrm>
            <a:off x="6417733" y="508001"/>
            <a:ext cx="8528051" cy="47371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2EF56817-BBFE-B752-7EAA-22EEB6DF13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864351" y="1930401"/>
            <a:ext cx="5137696" cy="3586305"/>
          </a:xfrm>
          <a:prstGeom prst="rect">
            <a:avLst/>
          </a:prstGeom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F183C75-42F2-8008-73C1-1E5E740CC2B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46926" y="2209801"/>
            <a:ext cx="4568825" cy="3035300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DFA8F13B-5466-72CA-5896-9F905CF122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97933"/>
            <a:ext cx="5266267" cy="1065107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2667" b="0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Text with </a:t>
            </a:r>
            <a:r>
              <a:rPr lang="en-US" dirty="0" err="1"/>
              <a:t>Ipad</a:t>
            </a:r>
            <a:r>
              <a:rPr lang="en-US" dirty="0"/>
              <a:t> Screenshot</a:t>
            </a:r>
            <a:endParaRPr lang="en-ZA" dirty="0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766A572-48B2-2065-0645-186A2F491D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851267"/>
            <a:ext cx="5915600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rgbClr val="172622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017A1BA-4131-BB0E-5314-AE4D2DB1135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8149" y="6305325"/>
            <a:ext cx="1682752" cy="30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074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Screenshot - Dark">
    <p:bg>
      <p:bgPr>
        <a:solidFill>
          <a:srgbClr val="1726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7144064F-E6F3-6764-8383-E6D1598BBB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29251" y="0"/>
            <a:ext cx="1682751" cy="6858000"/>
          </a:xfrm>
          <a:prstGeom prst="rect">
            <a:avLst/>
          </a:prstGeom>
        </p:spPr>
      </p:pic>
      <p:sp>
        <p:nvSpPr>
          <p:cNvPr id="9" name="Shape 3">
            <a:extLst>
              <a:ext uri="{FF2B5EF4-FFF2-40B4-BE49-F238E27FC236}">
                <a16:creationId xmlns:a16="http://schemas.microsoft.com/office/drawing/2014/main" id="{E6013220-B7ED-0CB9-B448-FA7E5F9E957C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A68087-7A53-85C5-5A2E-E965FA2F8F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95267" y="1291390"/>
            <a:ext cx="5794728" cy="4275221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3144FB84-2996-CEAE-8EB6-9C4FA9320B34}"/>
              </a:ext>
            </a:extLst>
          </p:cNvPr>
          <p:cNvSpPr/>
          <p:nvPr userDrawn="1"/>
        </p:nvSpPr>
        <p:spPr>
          <a:xfrm>
            <a:off x="6417733" y="508001"/>
            <a:ext cx="8528051" cy="47371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DAF64C74-D87A-50EB-7F36-7A66B3BE40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34469" y="1478734"/>
            <a:ext cx="5497799" cy="348256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08FDA667-98B6-2D63-9B6E-914253BC8A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97933"/>
            <a:ext cx="5266267" cy="482600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2667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Text with Desktop Screenshot</a:t>
            </a:r>
            <a:endParaRPr lang="en-ZA" dirty="0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6967CDA4-334B-0ED3-4A4C-6F6AE2A7F4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851267"/>
            <a:ext cx="5915600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67">
                <a:solidFill>
                  <a:srgbClr val="F9F7F6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67">
                <a:solidFill>
                  <a:srgbClr val="F9F7F6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D9F38D1-9C9F-080A-346F-752D0290F51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8149" y="6305325"/>
            <a:ext cx="1682752" cy="30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025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3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8C60282-9932-DB21-37E7-BC8961BF18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2714" y="5265428"/>
            <a:ext cx="3693021" cy="113229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240"/>
              </a:lnSpc>
              <a:spcBef>
                <a:spcPts val="0"/>
              </a:spcBef>
              <a:spcAft>
                <a:spcPts val="0"/>
              </a:spcAft>
              <a:buNone/>
              <a:defRPr sz="1867" b="0" i="0">
                <a:solidFill>
                  <a:srgbClr val="F9F7F6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Company/Institution</a:t>
            </a:r>
            <a:endParaRPr lang="en-ZA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3DA3332-155F-EE92-4580-8A008D9FDE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2714" y="1214897"/>
            <a:ext cx="5821809" cy="3278267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6667"/>
              </a:lnSpc>
              <a:spcBef>
                <a:spcPts val="0"/>
              </a:spcBef>
              <a:buNone/>
              <a:defRPr sz="6000" b="0" i="0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Title Slide with photo</a:t>
            </a:r>
            <a:endParaRPr lang="en-ZA" dirty="0"/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4E8B72DE-2191-69DE-0C29-27D13396A32D}"/>
              </a:ext>
            </a:extLst>
          </p:cNvPr>
          <p:cNvSpPr/>
          <p:nvPr userDrawn="1"/>
        </p:nvSpPr>
        <p:spPr>
          <a:xfrm>
            <a:off x="652019" y="5033505"/>
            <a:ext cx="457444" cy="0"/>
          </a:xfrm>
          <a:prstGeom prst="line">
            <a:avLst/>
          </a:prstGeom>
          <a:noFill/>
          <a:ln w="47625">
            <a:solidFill>
              <a:srgbClr val="40B598"/>
            </a:solidFill>
            <a:prstDash val="solid"/>
          </a:ln>
        </p:spPr>
        <p:txBody>
          <a:bodyPr/>
          <a:lstStyle/>
          <a:p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6E7462-E374-31E9-B31D-9008816FDD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9547347" y="576593"/>
            <a:ext cx="3224709" cy="20646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D6C2FA-A78A-DBC0-5A61-59AFABE22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89835">
            <a:off x="6595505" y="1208490"/>
            <a:ext cx="5485515" cy="4173029"/>
          </a:xfrm>
          <a:prstGeom prst="rect">
            <a:avLst/>
          </a:prstGeom>
        </p:spPr>
      </p:pic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40F39143-AF3F-EAE9-4422-599F3C70064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189835">
            <a:off x="6903748" y="1586855"/>
            <a:ext cx="4754033" cy="3020483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82B47D9-E046-1DF5-9632-A31B86DB87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b="92923"/>
          <a:stretch>
            <a:fillRect/>
          </a:stretch>
        </p:blipFill>
        <p:spPr>
          <a:xfrm rot="5400000">
            <a:off x="-3197171" y="3186332"/>
            <a:ext cx="6858000" cy="48533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4693B6FE-C8FA-41B5-559A-30148A6977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2037" y="5943054"/>
            <a:ext cx="3571873" cy="65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61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phone - Dark">
    <p:bg>
      <p:bgPr>
        <a:solidFill>
          <a:srgbClr val="1726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587415B7-73DF-CC5B-C248-D6E3485108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29251" y="0"/>
            <a:ext cx="1682751" cy="6858000"/>
          </a:xfrm>
          <a:prstGeom prst="rect">
            <a:avLst/>
          </a:prstGeom>
        </p:spPr>
      </p:pic>
      <p:sp>
        <p:nvSpPr>
          <p:cNvPr id="6" name="Shape 3">
            <a:extLst>
              <a:ext uri="{FF2B5EF4-FFF2-40B4-BE49-F238E27FC236}">
                <a16:creationId xmlns:a16="http://schemas.microsoft.com/office/drawing/2014/main" id="{8E569AD1-A2C8-2914-E2F6-7C85C7313B7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3" name="Shape 0">
            <a:extLst>
              <a:ext uri="{FF2B5EF4-FFF2-40B4-BE49-F238E27FC236}">
                <a16:creationId xmlns:a16="http://schemas.microsoft.com/office/drawing/2014/main" id="{3144FB84-2996-CEAE-8EB6-9C4FA9320B34}"/>
              </a:ext>
            </a:extLst>
          </p:cNvPr>
          <p:cNvSpPr/>
          <p:nvPr userDrawn="1"/>
        </p:nvSpPr>
        <p:spPr>
          <a:xfrm>
            <a:off x="6417733" y="508001"/>
            <a:ext cx="8528051" cy="47371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B8BCE4C5-6045-8A22-01B6-9495F0DFE2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861301" y="774700"/>
            <a:ext cx="2571751" cy="5309419"/>
          </a:xfrm>
          <a:prstGeom prst="rect">
            <a:avLst/>
          </a:prstGeom>
        </p:spPr>
      </p:pic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DAF64C74-D87A-50EB-7F36-7A66B3BE40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985157" y="880534"/>
            <a:ext cx="2323723" cy="5100789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984105C6-173D-CCFD-E7A3-080BFCC9E4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97933"/>
            <a:ext cx="5266267" cy="482600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2667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Text with </a:t>
            </a:r>
            <a:r>
              <a:rPr lang="en-US" dirty="0" err="1"/>
              <a:t>iphone</a:t>
            </a:r>
            <a:r>
              <a:rPr lang="en-US" dirty="0"/>
              <a:t> Screenshot</a:t>
            </a:r>
            <a:endParaRPr lang="en-ZA" dirty="0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5F46AD79-2B5E-80E2-4EC6-926AAD4698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851267"/>
            <a:ext cx="5915600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67">
                <a:solidFill>
                  <a:srgbClr val="F9F7F6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67">
                <a:solidFill>
                  <a:srgbClr val="F9F7F6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540D8D9-CA58-CEC4-D836-D8637D1C4BF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8149" y="6305325"/>
            <a:ext cx="1682752" cy="30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8857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Pad - Dark">
    <p:bg>
      <p:bgPr>
        <a:solidFill>
          <a:srgbClr val="1726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587415B7-73DF-CC5B-C248-D6E3485108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29251" y="0"/>
            <a:ext cx="1682751" cy="6858000"/>
          </a:xfrm>
          <a:prstGeom prst="rect">
            <a:avLst/>
          </a:prstGeom>
        </p:spPr>
      </p:pic>
      <p:sp>
        <p:nvSpPr>
          <p:cNvPr id="6" name="Shape 3">
            <a:extLst>
              <a:ext uri="{FF2B5EF4-FFF2-40B4-BE49-F238E27FC236}">
                <a16:creationId xmlns:a16="http://schemas.microsoft.com/office/drawing/2014/main" id="{8E569AD1-A2C8-2914-E2F6-7C85C7313B7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3" name="Shape 0">
            <a:extLst>
              <a:ext uri="{FF2B5EF4-FFF2-40B4-BE49-F238E27FC236}">
                <a16:creationId xmlns:a16="http://schemas.microsoft.com/office/drawing/2014/main" id="{3144FB84-2996-CEAE-8EB6-9C4FA9320B34}"/>
              </a:ext>
            </a:extLst>
          </p:cNvPr>
          <p:cNvSpPr/>
          <p:nvPr userDrawn="1"/>
        </p:nvSpPr>
        <p:spPr>
          <a:xfrm>
            <a:off x="6417733" y="508001"/>
            <a:ext cx="8528051" cy="47371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2EF56817-BBFE-B752-7EAA-22EEB6DF13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864351" y="1930401"/>
            <a:ext cx="5137696" cy="3586305"/>
          </a:xfrm>
          <a:prstGeom prst="rect">
            <a:avLst/>
          </a:prstGeom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F183C75-42F2-8008-73C1-1E5E740CC2B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46926" y="2209801"/>
            <a:ext cx="4568825" cy="3035300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1034AEC7-B857-2653-514B-1792F7D43B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97933"/>
            <a:ext cx="5266267" cy="482600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2667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Text with iPad Screenshot</a:t>
            </a:r>
            <a:endParaRPr lang="en-ZA" dirty="0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1EB6D510-6EFD-6762-4FBC-CD450A00C04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851267"/>
            <a:ext cx="5915600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67">
                <a:solidFill>
                  <a:srgbClr val="F9F7F6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67">
                <a:solidFill>
                  <a:srgbClr val="F9F7F6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5210007-63ED-7A9D-4212-EADA341E3D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8149" y="6305325"/>
            <a:ext cx="1682752" cy="30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4829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hoto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A8FBBA-11E2-0E50-6A4C-8826AAB9D7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0999" y="601177"/>
            <a:ext cx="11347452" cy="6858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Title and Content</a:t>
            </a:r>
            <a:endParaRPr lang="en-ZA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37D29CE-9D9A-9D8E-49F7-277A95438AF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08702" y="1892300"/>
            <a:ext cx="5619749" cy="3581400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DB139B8-8859-A12A-F1AA-19989C4643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1418" y="2446867"/>
            <a:ext cx="4997449" cy="2624667"/>
          </a:xfrm>
          <a:prstGeom prst="rect">
            <a:avLst/>
          </a:prstGeom>
        </p:spPr>
        <p:txBody>
          <a:bodyPr lIns="0" tIns="0" rIns="0" bIns="0"/>
          <a:lstStyle>
            <a:lvl1pPr marL="0" indent="-239994">
              <a:spcBef>
                <a:spcPts val="0"/>
              </a:spcBef>
              <a:buNone/>
              <a:defRPr sz="3333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>
                <a:effectLst/>
              </a:rPr>
              <a:t>Dark version text area with area for photo to the right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0B20D70-6246-D652-5131-8DC1A8DE73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90916"/>
          <a:stretch>
            <a:fillRect/>
          </a:stretch>
        </p:blipFill>
        <p:spPr>
          <a:xfrm rot="10800000">
            <a:off x="0" y="-1"/>
            <a:ext cx="12192000" cy="422397"/>
          </a:xfrm>
          <a:prstGeom prst="rect">
            <a:avLst/>
          </a:prstGeom>
        </p:spPr>
      </p:pic>
      <p:sp>
        <p:nvSpPr>
          <p:cNvPr id="6" name="Shape 1">
            <a:extLst>
              <a:ext uri="{FF2B5EF4-FFF2-40B4-BE49-F238E27FC236}">
                <a16:creationId xmlns:a16="http://schemas.microsoft.com/office/drawing/2014/main" id="{197606C4-EC53-2C6D-CEE5-DE8E4DF95166}"/>
              </a:ext>
            </a:extLst>
          </p:cNvPr>
          <p:cNvSpPr/>
          <p:nvPr userDrawn="1"/>
        </p:nvSpPr>
        <p:spPr>
          <a:xfrm>
            <a:off x="0" y="6500284"/>
            <a:ext cx="3572933" cy="0"/>
          </a:xfrm>
          <a:prstGeom prst="line">
            <a:avLst/>
          </a:prstGeom>
          <a:noFill/>
          <a:ln w="18936">
            <a:solidFill>
              <a:srgbClr val="40B598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F3953A1-4EB6-9547-EA8F-5145BCE3881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18149" y="6305325"/>
            <a:ext cx="1682752" cy="30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155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Presenter (Single)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3144FB84-2996-CEAE-8EB6-9C4FA9320B34}"/>
              </a:ext>
            </a:extLst>
          </p:cNvPr>
          <p:cNvSpPr/>
          <p:nvPr userDrawn="1"/>
        </p:nvSpPr>
        <p:spPr>
          <a:xfrm>
            <a:off x="6417733" y="508001"/>
            <a:ext cx="8528051" cy="47371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626868EA-6232-7733-6009-18A476A6AE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1721" y="3593660"/>
            <a:ext cx="7713579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A bit about yourself…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E815B1-4701-30DF-9BA5-EEA6CA500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1276525">
            <a:off x="918029" y="1821970"/>
            <a:ext cx="3304319" cy="4173029"/>
          </a:xfrm>
          <a:prstGeom prst="rect">
            <a:avLst/>
          </a:prstGeom>
        </p:spPr>
      </p:pic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4AE15BE-EE87-9149-DF42-0CD9478F417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rot="21276525">
            <a:off x="1078739" y="2204597"/>
            <a:ext cx="2873292" cy="3020483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FBEAA1-C62C-ABDC-B969-55F70F5F8548}"/>
              </a:ext>
            </a:extLst>
          </p:cNvPr>
          <p:cNvSpPr txBox="1"/>
          <p:nvPr userDrawn="1"/>
        </p:nvSpPr>
        <p:spPr>
          <a:xfrm>
            <a:off x="457200" y="203201"/>
            <a:ext cx="9025467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dirty="0">
                <a:latin typeface="Georgia" panose="02040502050405020303" pitchFamily="18" charset="0"/>
              </a:rPr>
              <a:t>Meet the Presenter</a:t>
            </a:r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43C81776-C3FE-045A-3AB2-BB147CFB9B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23899"/>
          <a:stretch>
            <a:fillRect/>
          </a:stretch>
        </p:blipFill>
        <p:spPr>
          <a:xfrm>
            <a:off x="11185978" y="0"/>
            <a:ext cx="1280585" cy="6858000"/>
          </a:xfrm>
          <a:prstGeom prst="rect">
            <a:avLst/>
          </a:prstGeom>
        </p:spPr>
      </p:pic>
      <p:sp>
        <p:nvSpPr>
          <p:cNvPr id="10" name="Shape 3">
            <a:extLst>
              <a:ext uri="{FF2B5EF4-FFF2-40B4-BE49-F238E27FC236}">
                <a16:creationId xmlns:a16="http://schemas.microsoft.com/office/drawing/2014/main" id="{7A9D72F9-3CEE-0D3A-C05B-5C21A0144755}"/>
              </a:ext>
            </a:extLst>
          </p:cNvPr>
          <p:cNvSpPr/>
          <p:nvPr userDrawn="1"/>
        </p:nvSpPr>
        <p:spPr>
          <a:xfrm>
            <a:off x="11849026" y="0"/>
            <a:ext cx="626533" cy="68580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DDE8731E-A64D-12B8-0116-F239F8B05A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1622" y="1942220"/>
            <a:ext cx="6528909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0698010-DB8A-BD89-66E7-F23823950FA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71406" y="6102987"/>
            <a:ext cx="2618764" cy="47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784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Presenter (2)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3144FB84-2996-CEAE-8EB6-9C4FA9320B34}"/>
              </a:ext>
            </a:extLst>
          </p:cNvPr>
          <p:cNvSpPr/>
          <p:nvPr userDrawn="1"/>
        </p:nvSpPr>
        <p:spPr>
          <a:xfrm>
            <a:off x="6417733" y="508001"/>
            <a:ext cx="8528051" cy="47371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E815B1-4701-30DF-9BA5-EEA6CA500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96884" y="1354305"/>
            <a:ext cx="2817081" cy="3557697"/>
          </a:xfrm>
          <a:prstGeom prst="rect">
            <a:avLst/>
          </a:prstGeom>
        </p:spPr>
      </p:pic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4AE15BE-EE87-9149-DF42-0CD9478F417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73648" y="1687143"/>
            <a:ext cx="2404405" cy="255335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FBEAA1-C62C-ABDC-B969-55F70F5F8548}"/>
              </a:ext>
            </a:extLst>
          </p:cNvPr>
          <p:cNvSpPr txBox="1"/>
          <p:nvPr userDrawn="1"/>
        </p:nvSpPr>
        <p:spPr>
          <a:xfrm>
            <a:off x="457200" y="203201"/>
            <a:ext cx="9025467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dirty="0">
                <a:latin typeface="Georgia" panose="02040502050405020303" pitchFamily="18" charset="0"/>
              </a:rPr>
              <a:t>Meet the Presenters</a:t>
            </a:r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43C81776-C3FE-045A-3AB2-BB147CFB9B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23899"/>
          <a:stretch>
            <a:fillRect/>
          </a:stretch>
        </p:blipFill>
        <p:spPr>
          <a:xfrm>
            <a:off x="11185978" y="0"/>
            <a:ext cx="1280585" cy="6858000"/>
          </a:xfrm>
          <a:prstGeom prst="rect">
            <a:avLst/>
          </a:prstGeom>
        </p:spPr>
      </p:pic>
      <p:sp>
        <p:nvSpPr>
          <p:cNvPr id="10" name="Shape 3">
            <a:extLst>
              <a:ext uri="{FF2B5EF4-FFF2-40B4-BE49-F238E27FC236}">
                <a16:creationId xmlns:a16="http://schemas.microsoft.com/office/drawing/2014/main" id="{7A9D72F9-3CEE-0D3A-C05B-5C21A0144755}"/>
              </a:ext>
            </a:extLst>
          </p:cNvPr>
          <p:cNvSpPr/>
          <p:nvPr userDrawn="1"/>
        </p:nvSpPr>
        <p:spPr>
          <a:xfrm>
            <a:off x="11849026" y="0"/>
            <a:ext cx="626533" cy="68580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DDE8731E-A64D-12B8-0116-F239F8B05A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96884" y="5130455"/>
            <a:ext cx="3955651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67" b="1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BE3D8A-C5A1-3C74-3321-DD357612CE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39804" y="1417225"/>
            <a:ext cx="2817081" cy="3557697"/>
          </a:xfrm>
          <a:prstGeom prst="rect">
            <a:avLst/>
          </a:prstGeom>
        </p:spPr>
      </p:pic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EDBDA930-6F8A-3A28-96BF-E9D4BC3BB66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730590" y="1756465"/>
            <a:ext cx="2404405" cy="255335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6BF42DB4-238D-04AF-0D3B-AD8D6FF224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63091" y="5134688"/>
            <a:ext cx="4268309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67" b="1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CC5788B-07C6-C102-9A2C-168ACBC7E1B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79023"/>
          <a:stretch>
            <a:fillRect/>
          </a:stretch>
        </p:blipFill>
        <p:spPr>
          <a:xfrm>
            <a:off x="10594449" y="5844832"/>
            <a:ext cx="846736" cy="73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5146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Presenters (3)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3144FB84-2996-CEAE-8EB6-9C4FA9320B34}"/>
              </a:ext>
            </a:extLst>
          </p:cNvPr>
          <p:cNvSpPr/>
          <p:nvPr userDrawn="1"/>
        </p:nvSpPr>
        <p:spPr>
          <a:xfrm>
            <a:off x="6417733" y="508001"/>
            <a:ext cx="8528051" cy="47371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14C5CFE-01A5-88F2-1391-C8AE58657C0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69037" y="6141002"/>
            <a:ext cx="2548465" cy="5545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E815B1-4701-30DF-9BA5-EEA6CA500B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037" y="1611639"/>
            <a:ext cx="2180672" cy="27539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6FBEAA1-C62C-ABDC-B969-55F70F5F8548}"/>
              </a:ext>
            </a:extLst>
          </p:cNvPr>
          <p:cNvSpPr txBox="1"/>
          <p:nvPr userDrawn="1"/>
        </p:nvSpPr>
        <p:spPr>
          <a:xfrm>
            <a:off x="457200" y="203201"/>
            <a:ext cx="9025467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dirty="0">
                <a:latin typeface="Georgia" panose="02040502050405020303" pitchFamily="18" charset="0"/>
              </a:rPr>
              <a:t>Meet the Presenters</a:t>
            </a:r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43C81776-C3FE-045A-3AB2-BB147CFB9B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r="23899"/>
          <a:stretch>
            <a:fillRect/>
          </a:stretch>
        </p:blipFill>
        <p:spPr>
          <a:xfrm>
            <a:off x="11185978" y="0"/>
            <a:ext cx="1280585" cy="6858000"/>
          </a:xfrm>
          <a:prstGeom prst="rect">
            <a:avLst/>
          </a:prstGeom>
        </p:spPr>
      </p:pic>
      <p:sp>
        <p:nvSpPr>
          <p:cNvPr id="10" name="Shape 3">
            <a:extLst>
              <a:ext uri="{FF2B5EF4-FFF2-40B4-BE49-F238E27FC236}">
                <a16:creationId xmlns:a16="http://schemas.microsoft.com/office/drawing/2014/main" id="{7A9D72F9-3CEE-0D3A-C05B-5C21A0144755}"/>
              </a:ext>
            </a:extLst>
          </p:cNvPr>
          <p:cNvSpPr/>
          <p:nvPr userDrawn="1"/>
        </p:nvSpPr>
        <p:spPr>
          <a:xfrm>
            <a:off x="11849026" y="0"/>
            <a:ext cx="626533" cy="68580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DDE8731E-A64D-12B8-0116-F239F8B05A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0037" y="4626980"/>
            <a:ext cx="2692928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1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EDBDA930-6F8A-3A28-96BF-E9D4BC3BB66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70224" y="1873006"/>
            <a:ext cx="1903331" cy="2021661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1946714-45BA-DFD7-2279-095D98B80B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49419" y="1611639"/>
            <a:ext cx="2180672" cy="2753975"/>
          </a:xfrm>
          <a:prstGeom prst="rect">
            <a:avLst/>
          </a:prstGeom>
        </p:spPr>
      </p:pic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9B409363-9BF1-8A8C-57E8-EDFBA29BDDA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189605" y="1873006"/>
            <a:ext cx="1906395" cy="2021661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51C34B3-85A7-89C1-BEA4-881D69BC16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25416" y="1612901"/>
            <a:ext cx="2180672" cy="2753975"/>
          </a:xfrm>
          <a:prstGeom prst="rect">
            <a:avLst/>
          </a:prstGeom>
        </p:spPr>
      </p:pic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B8E64D52-BB6A-38BA-3E36-50AA4611C3C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65603" y="1874267"/>
            <a:ext cx="1869464" cy="2020400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6C1B832B-DC8D-BE03-2F35-6411C93FB4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28371" y="4626980"/>
            <a:ext cx="2692928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1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0905FDA-C762-CD14-3F11-3450D1F1F2F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09771" y="4626980"/>
            <a:ext cx="2692928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1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5692415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Presenters (4)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3144FB84-2996-CEAE-8EB6-9C4FA9320B34}"/>
              </a:ext>
            </a:extLst>
          </p:cNvPr>
          <p:cNvSpPr/>
          <p:nvPr userDrawn="1"/>
        </p:nvSpPr>
        <p:spPr>
          <a:xfrm>
            <a:off x="6417733" y="508001"/>
            <a:ext cx="8528051" cy="47371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14C5CFE-01A5-88F2-1391-C8AE58657C0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69037" y="6141002"/>
            <a:ext cx="2548465" cy="5545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E815B1-4701-30DF-9BA5-EEA6CA500B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7579" y="1611639"/>
            <a:ext cx="2180672" cy="27539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6FBEAA1-C62C-ABDC-B969-55F70F5F8548}"/>
              </a:ext>
            </a:extLst>
          </p:cNvPr>
          <p:cNvSpPr txBox="1"/>
          <p:nvPr userDrawn="1"/>
        </p:nvSpPr>
        <p:spPr>
          <a:xfrm>
            <a:off x="457200" y="203201"/>
            <a:ext cx="9025467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dirty="0">
                <a:latin typeface="Georgia" panose="02040502050405020303" pitchFamily="18" charset="0"/>
              </a:rPr>
              <a:t>Meet the Presenters</a:t>
            </a:r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43C81776-C3FE-045A-3AB2-BB147CFB9B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r="23899"/>
          <a:stretch>
            <a:fillRect/>
          </a:stretch>
        </p:blipFill>
        <p:spPr>
          <a:xfrm>
            <a:off x="11185978" y="0"/>
            <a:ext cx="1280585" cy="6858000"/>
          </a:xfrm>
          <a:prstGeom prst="rect">
            <a:avLst/>
          </a:prstGeom>
        </p:spPr>
      </p:pic>
      <p:sp>
        <p:nvSpPr>
          <p:cNvPr id="10" name="Shape 3">
            <a:extLst>
              <a:ext uri="{FF2B5EF4-FFF2-40B4-BE49-F238E27FC236}">
                <a16:creationId xmlns:a16="http://schemas.microsoft.com/office/drawing/2014/main" id="{7A9D72F9-3CEE-0D3A-C05B-5C21A0144755}"/>
              </a:ext>
            </a:extLst>
          </p:cNvPr>
          <p:cNvSpPr/>
          <p:nvPr userDrawn="1"/>
        </p:nvSpPr>
        <p:spPr>
          <a:xfrm>
            <a:off x="11849026" y="0"/>
            <a:ext cx="626533" cy="68580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DDE8731E-A64D-12B8-0116-F239F8B05A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0037" y="4626980"/>
            <a:ext cx="2537213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33" b="1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EDBDA930-6F8A-3A28-96BF-E9D4BC3BB66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7765" y="1873006"/>
            <a:ext cx="1903331" cy="2021661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1946714-45BA-DFD7-2279-095D98B80B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58177" y="1611639"/>
            <a:ext cx="2180672" cy="2753975"/>
          </a:xfrm>
          <a:prstGeom prst="rect">
            <a:avLst/>
          </a:prstGeom>
        </p:spPr>
      </p:pic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9B409363-9BF1-8A8C-57E8-EDFBA29BDDA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98364" y="1873006"/>
            <a:ext cx="1906395" cy="2021661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51C34B3-85A7-89C1-BEA4-881D69BC16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98733" y="1612901"/>
            <a:ext cx="2180672" cy="2753975"/>
          </a:xfrm>
          <a:prstGeom prst="rect">
            <a:avLst/>
          </a:prstGeom>
        </p:spPr>
      </p:pic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B8E64D52-BB6A-38BA-3E36-50AA4611C3C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38920" y="1874267"/>
            <a:ext cx="1869464" cy="2020400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6C1B832B-DC8D-BE03-2F35-6411C93FB4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2548" y="4626980"/>
            <a:ext cx="2537213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33" b="1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0905FDA-C762-CD14-3F11-3450D1F1F2F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57123" y="4626980"/>
            <a:ext cx="2692928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33" b="1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21715A-B2B4-1108-0C52-B4AA9348C5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03072" y="1615677"/>
            <a:ext cx="2180672" cy="2753975"/>
          </a:xfrm>
          <a:prstGeom prst="rect">
            <a:avLst/>
          </a:prstGeom>
        </p:spPr>
      </p:pic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817C0FC7-66C7-FEC0-D4E4-808BC2268D5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843259" y="1877043"/>
            <a:ext cx="1869464" cy="2020400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B358E372-733E-A0BB-B936-00A0810178D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80535" y="4626980"/>
            <a:ext cx="2692928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33" b="1">
                <a:solidFill>
                  <a:srgbClr val="172622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2812593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Presenters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3144FB84-2996-CEAE-8EB6-9C4FA9320B34}"/>
              </a:ext>
            </a:extLst>
          </p:cNvPr>
          <p:cNvSpPr/>
          <p:nvPr userDrawn="1"/>
        </p:nvSpPr>
        <p:spPr>
          <a:xfrm>
            <a:off x="6417733" y="508001"/>
            <a:ext cx="8528051" cy="47371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14C5CFE-01A5-88F2-1391-C8AE58657C0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81836" y="304898"/>
            <a:ext cx="2548465" cy="5545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6FBEAA1-C62C-ABDC-B969-55F70F5F8548}"/>
              </a:ext>
            </a:extLst>
          </p:cNvPr>
          <p:cNvSpPr txBox="1"/>
          <p:nvPr userDrawn="1"/>
        </p:nvSpPr>
        <p:spPr>
          <a:xfrm>
            <a:off x="241565" y="135651"/>
            <a:ext cx="9025467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dirty="0">
                <a:latin typeface="Georgia" panose="02040502050405020303" pitchFamily="18" charset="0"/>
              </a:rPr>
              <a:t>Meet the Presenters</a:t>
            </a:r>
          </a:p>
        </p:txBody>
      </p:sp>
      <p:sp>
        <p:nvSpPr>
          <p:cNvPr id="20" name="Shape 1">
            <a:extLst>
              <a:ext uri="{FF2B5EF4-FFF2-40B4-BE49-F238E27FC236}">
                <a16:creationId xmlns:a16="http://schemas.microsoft.com/office/drawing/2014/main" id="{92B4E2FC-E224-8A5F-2277-908D33BB3F6F}"/>
              </a:ext>
            </a:extLst>
          </p:cNvPr>
          <p:cNvSpPr/>
          <p:nvPr userDrawn="1"/>
        </p:nvSpPr>
        <p:spPr>
          <a:xfrm>
            <a:off x="384697" y="1180415"/>
            <a:ext cx="11430000" cy="48514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21" name="Shape 2">
            <a:extLst>
              <a:ext uri="{FF2B5EF4-FFF2-40B4-BE49-F238E27FC236}">
                <a16:creationId xmlns:a16="http://schemas.microsoft.com/office/drawing/2014/main" id="{859C0F74-A792-F68F-2F2B-51A2D5BDF100}"/>
              </a:ext>
            </a:extLst>
          </p:cNvPr>
          <p:cNvSpPr/>
          <p:nvPr userDrawn="1"/>
        </p:nvSpPr>
        <p:spPr>
          <a:xfrm>
            <a:off x="384698" y="1180415"/>
            <a:ext cx="2709863" cy="22987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22" name="Shape 3">
            <a:extLst>
              <a:ext uri="{FF2B5EF4-FFF2-40B4-BE49-F238E27FC236}">
                <a16:creationId xmlns:a16="http://schemas.microsoft.com/office/drawing/2014/main" id="{FF43F78F-235A-2D99-C23F-E67E3A001903}"/>
              </a:ext>
            </a:extLst>
          </p:cNvPr>
          <p:cNvSpPr/>
          <p:nvPr userDrawn="1"/>
        </p:nvSpPr>
        <p:spPr>
          <a:xfrm>
            <a:off x="384698" y="1180415"/>
            <a:ext cx="2709863" cy="177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pic>
        <p:nvPicPr>
          <p:cNvPr id="23" name="Image 0" descr="preencoded.png">
            <a:extLst>
              <a:ext uri="{FF2B5EF4-FFF2-40B4-BE49-F238E27FC236}">
                <a16:creationId xmlns:a16="http://schemas.microsoft.com/office/drawing/2014/main" id="{AEF2B75D-E2A0-877A-BF9C-1ACF48B260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59" b="34426"/>
          <a:stretch/>
        </p:blipFill>
        <p:spPr>
          <a:xfrm>
            <a:off x="384698" y="1180415"/>
            <a:ext cx="2709863" cy="1778000"/>
          </a:xfrm>
          <a:prstGeom prst="rect">
            <a:avLst/>
          </a:prstGeom>
        </p:spPr>
      </p:pic>
      <p:sp>
        <p:nvSpPr>
          <p:cNvPr id="24" name="Shape 4">
            <a:extLst>
              <a:ext uri="{FF2B5EF4-FFF2-40B4-BE49-F238E27FC236}">
                <a16:creationId xmlns:a16="http://schemas.microsoft.com/office/drawing/2014/main" id="{74D5F58F-7819-32C4-89E1-3A12E707E49B}"/>
              </a:ext>
            </a:extLst>
          </p:cNvPr>
          <p:cNvSpPr/>
          <p:nvPr userDrawn="1"/>
        </p:nvSpPr>
        <p:spPr>
          <a:xfrm>
            <a:off x="384698" y="3142566"/>
            <a:ext cx="1073151" cy="33655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27" name="Shape 7">
            <a:extLst>
              <a:ext uri="{FF2B5EF4-FFF2-40B4-BE49-F238E27FC236}">
                <a16:creationId xmlns:a16="http://schemas.microsoft.com/office/drawing/2014/main" id="{7B10CB07-01AA-D56E-2757-AA9B32374693}"/>
              </a:ext>
            </a:extLst>
          </p:cNvPr>
          <p:cNvSpPr/>
          <p:nvPr userDrawn="1"/>
        </p:nvSpPr>
        <p:spPr>
          <a:xfrm>
            <a:off x="3291410" y="1180415"/>
            <a:ext cx="2709863" cy="22987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28" name="Shape 8">
            <a:extLst>
              <a:ext uri="{FF2B5EF4-FFF2-40B4-BE49-F238E27FC236}">
                <a16:creationId xmlns:a16="http://schemas.microsoft.com/office/drawing/2014/main" id="{A0FB600D-F495-1398-CD77-E4F5964948CC}"/>
              </a:ext>
            </a:extLst>
          </p:cNvPr>
          <p:cNvSpPr/>
          <p:nvPr userDrawn="1"/>
        </p:nvSpPr>
        <p:spPr>
          <a:xfrm>
            <a:off x="3291410" y="1180415"/>
            <a:ext cx="2709863" cy="177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pic>
        <p:nvPicPr>
          <p:cNvPr id="29" name="Image 2" descr="preencoded.png">
            <a:extLst>
              <a:ext uri="{FF2B5EF4-FFF2-40B4-BE49-F238E27FC236}">
                <a16:creationId xmlns:a16="http://schemas.microsoft.com/office/drawing/2014/main" id="{1FCB557A-FEDE-9F3C-1BC6-F2AFA8192A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59" b="34426"/>
          <a:stretch/>
        </p:blipFill>
        <p:spPr>
          <a:xfrm>
            <a:off x="3291410" y="1180415"/>
            <a:ext cx="2709863" cy="1778000"/>
          </a:xfrm>
          <a:prstGeom prst="rect">
            <a:avLst/>
          </a:prstGeom>
        </p:spPr>
      </p:pic>
      <p:sp>
        <p:nvSpPr>
          <p:cNvPr id="30" name="Shape 9">
            <a:extLst>
              <a:ext uri="{FF2B5EF4-FFF2-40B4-BE49-F238E27FC236}">
                <a16:creationId xmlns:a16="http://schemas.microsoft.com/office/drawing/2014/main" id="{4B3A8C56-EDC2-EBC9-280A-9EB5A0C9EC7D}"/>
              </a:ext>
            </a:extLst>
          </p:cNvPr>
          <p:cNvSpPr/>
          <p:nvPr userDrawn="1"/>
        </p:nvSpPr>
        <p:spPr>
          <a:xfrm>
            <a:off x="3291409" y="3142566"/>
            <a:ext cx="1390651" cy="33655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33" name="Shape 12">
            <a:extLst>
              <a:ext uri="{FF2B5EF4-FFF2-40B4-BE49-F238E27FC236}">
                <a16:creationId xmlns:a16="http://schemas.microsoft.com/office/drawing/2014/main" id="{48D9044A-8729-9EEE-AC24-B442453B9005}"/>
              </a:ext>
            </a:extLst>
          </p:cNvPr>
          <p:cNvSpPr/>
          <p:nvPr userDrawn="1"/>
        </p:nvSpPr>
        <p:spPr>
          <a:xfrm>
            <a:off x="6198123" y="1180415"/>
            <a:ext cx="2709863" cy="22987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34" name="Shape 13">
            <a:extLst>
              <a:ext uri="{FF2B5EF4-FFF2-40B4-BE49-F238E27FC236}">
                <a16:creationId xmlns:a16="http://schemas.microsoft.com/office/drawing/2014/main" id="{9304EA50-B437-46C8-B371-8E98A8D9B6B3}"/>
              </a:ext>
            </a:extLst>
          </p:cNvPr>
          <p:cNvSpPr/>
          <p:nvPr userDrawn="1"/>
        </p:nvSpPr>
        <p:spPr>
          <a:xfrm>
            <a:off x="6198123" y="1180415"/>
            <a:ext cx="2709863" cy="177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pic>
        <p:nvPicPr>
          <p:cNvPr id="35" name="Image 4" descr="preencoded.png">
            <a:extLst>
              <a:ext uri="{FF2B5EF4-FFF2-40B4-BE49-F238E27FC236}">
                <a16:creationId xmlns:a16="http://schemas.microsoft.com/office/drawing/2014/main" id="{3716765D-935D-19B7-6BEC-1AB3D76846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59" b="34426"/>
          <a:stretch/>
        </p:blipFill>
        <p:spPr>
          <a:xfrm>
            <a:off x="6198123" y="1180415"/>
            <a:ext cx="2709863" cy="1778000"/>
          </a:xfrm>
          <a:prstGeom prst="rect">
            <a:avLst/>
          </a:prstGeom>
        </p:spPr>
      </p:pic>
      <p:sp>
        <p:nvSpPr>
          <p:cNvPr id="36" name="Shape 14">
            <a:extLst>
              <a:ext uri="{FF2B5EF4-FFF2-40B4-BE49-F238E27FC236}">
                <a16:creationId xmlns:a16="http://schemas.microsoft.com/office/drawing/2014/main" id="{6684C4C5-2430-B14E-A4DF-6993FC28F696}"/>
              </a:ext>
            </a:extLst>
          </p:cNvPr>
          <p:cNvSpPr/>
          <p:nvPr userDrawn="1"/>
        </p:nvSpPr>
        <p:spPr>
          <a:xfrm>
            <a:off x="6198123" y="3142566"/>
            <a:ext cx="1073151" cy="33655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39" name="Shape 17">
            <a:extLst>
              <a:ext uri="{FF2B5EF4-FFF2-40B4-BE49-F238E27FC236}">
                <a16:creationId xmlns:a16="http://schemas.microsoft.com/office/drawing/2014/main" id="{CDE22AB0-3127-93C6-2CFB-A10B23ED350A}"/>
              </a:ext>
            </a:extLst>
          </p:cNvPr>
          <p:cNvSpPr/>
          <p:nvPr userDrawn="1"/>
        </p:nvSpPr>
        <p:spPr>
          <a:xfrm>
            <a:off x="9104835" y="1180415"/>
            <a:ext cx="2709863" cy="22987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40" name="Shape 18">
            <a:extLst>
              <a:ext uri="{FF2B5EF4-FFF2-40B4-BE49-F238E27FC236}">
                <a16:creationId xmlns:a16="http://schemas.microsoft.com/office/drawing/2014/main" id="{460915F3-0D7B-F04A-C8CD-EC851CC42DEA}"/>
              </a:ext>
            </a:extLst>
          </p:cNvPr>
          <p:cNvSpPr/>
          <p:nvPr userDrawn="1"/>
        </p:nvSpPr>
        <p:spPr>
          <a:xfrm>
            <a:off x="9104835" y="1180415"/>
            <a:ext cx="2709863" cy="177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pic>
        <p:nvPicPr>
          <p:cNvPr id="41" name="Image 6" descr="preencoded.png">
            <a:extLst>
              <a:ext uri="{FF2B5EF4-FFF2-40B4-BE49-F238E27FC236}">
                <a16:creationId xmlns:a16="http://schemas.microsoft.com/office/drawing/2014/main" id="{F81DE26E-3A31-7345-8F8E-B2E4CD0BA1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59" b="34426"/>
          <a:stretch/>
        </p:blipFill>
        <p:spPr>
          <a:xfrm>
            <a:off x="9104835" y="1180415"/>
            <a:ext cx="2709863" cy="1778000"/>
          </a:xfrm>
          <a:prstGeom prst="rect">
            <a:avLst/>
          </a:prstGeom>
        </p:spPr>
      </p:pic>
      <p:sp>
        <p:nvSpPr>
          <p:cNvPr id="42" name="Shape 19">
            <a:extLst>
              <a:ext uri="{FF2B5EF4-FFF2-40B4-BE49-F238E27FC236}">
                <a16:creationId xmlns:a16="http://schemas.microsoft.com/office/drawing/2014/main" id="{11A28EF6-A41E-8949-3214-EEDABF1881E6}"/>
              </a:ext>
            </a:extLst>
          </p:cNvPr>
          <p:cNvSpPr/>
          <p:nvPr userDrawn="1"/>
        </p:nvSpPr>
        <p:spPr>
          <a:xfrm>
            <a:off x="9104835" y="3142566"/>
            <a:ext cx="1073151" cy="33655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45" name="Shape 22">
            <a:extLst>
              <a:ext uri="{FF2B5EF4-FFF2-40B4-BE49-F238E27FC236}">
                <a16:creationId xmlns:a16="http://schemas.microsoft.com/office/drawing/2014/main" id="{9C3ACEBC-2909-02C6-9661-1A3188F91ED7}"/>
              </a:ext>
            </a:extLst>
          </p:cNvPr>
          <p:cNvSpPr/>
          <p:nvPr userDrawn="1"/>
        </p:nvSpPr>
        <p:spPr>
          <a:xfrm>
            <a:off x="384698" y="3733117"/>
            <a:ext cx="2709863" cy="22987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46" name="Shape 23">
            <a:extLst>
              <a:ext uri="{FF2B5EF4-FFF2-40B4-BE49-F238E27FC236}">
                <a16:creationId xmlns:a16="http://schemas.microsoft.com/office/drawing/2014/main" id="{ECEFA42C-9823-5D80-C540-6C7C2A6BBE43}"/>
              </a:ext>
            </a:extLst>
          </p:cNvPr>
          <p:cNvSpPr/>
          <p:nvPr userDrawn="1"/>
        </p:nvSpPr>
        <p:spPr>
          <a:xfrm>
            <a:off x="384698" y="3733116"/>
            <a:ext cx="2709863" cy="177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pic>
        <p:nvPicPr>
          <p:cNvPr id="47" name="Image 8" descr="preencoded.png">
            <a:extLst>
              <a:ext uri="{FF2B5EF4-FFF2-40B4-BE49-F238E27FC236}">
                <a16:creationId xmlns:a16="http://schemas.microsoft.com/office/drawing/2014/main" id="{8DE1F31B-F3AB-1010-3DFA-EC7F73EF46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59" b="34426"/>
          <a:stretch/>
        </p:blipFill>
        <p:spPr>
          <a:xfrm>
            <a:off x="384698" y="4005265"/>
            <a:ext cx="2709863" cy="1778000"/>
          </a:xfrm>
          <a:prstGeom prst="rect">
            <a:avLst/>
          </a:prstGeom>
        </p:spPr>
      </p:pic>
      <p:sp>
        <p:nvSpPr>
          <p:cNvPr id="48" name="Shape 24">
            <a:extLst>
              <a:ext uri="{FF2B5EF4-FFF2-40B4-BE49-F238E27FC236}">
                <a16:creationId xmlns:a16="http://schemas.microsoft.com/office/drawing/2014/main" id="{22323774-8988-8B03-6C73-0201A7AFA688}"/>
              </a:ext>
            </a:extLst>
          </p:cNvPr>
          <p:cNvSpPr/>
          <p:nvPr userDrawn="1"/>
        </p:nvSpPr>
        <p:spPr>
          <a:xfrm>
            <a:off x="384698" y="5695266"/>
            <a:ext cx="1073151" cy="33655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51" name="Shape 27">
            <a:extLst>
              <a:ext uri="{FF2B5EF4-FFF2-40B4-BE49-F238E27FC236}">
                <a16:creationId xmlns:a16="http://schemas.microsoft.com/office/drawing/2014/main" id="{DE12CDA4-0040-44C4-68B0-4BA1711F8AFD}"/>
              </a:ext>
            </a:extLst>
          </p:cNvPr>
          <p:cNvSpPr/>
          <p:nvPr userDrawn="1"/>
        </p:nvSpPr>
        <p:spPr>
          <a:xfrm>
            <a:off x="3291410" y="3733117"/>
            <a:ext cx="2709863" cy="22987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52" name="Shape 28">
            <a:extLst>
              <a:ext uri="{FF2B5EF4-FFF2-40B4-BE49-F238E27FC236}">
                <a16:creationId xmlns:a16="http://schemas.microsoft.com/office/drawing/2014/main" id="{73BF902B-BD5A-510A-24C3-3AD6B299F496}"/>
              </a:ext>
            </a:extLst>
          </p:cNvPr>
          <p:cNvSpPr/>
          <p:nvPr userDrawn="1"/>
        </p:nvSpPr>
        <p:spPr>
          <a:xfrm>
            <a:off x="3291410" y="3733116"/>
            <a:ext cx="2709863" cy="177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pic>
        <p:nvPicPr>
          <p:cNvPr id="53" name="Image 10" descr="preencoded.png">
            <a:extLst>
              <a:ext uri="{FF2B5EF4-FFF2-40B4-BE49-F238E27FC236}">
                <a16:creationId xmlns:a16="http://schemas.microsoft.com/office/drawing/2014/main" id="{0AD96569-ABB4-43E1-1D25-BABE2C6BCB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59" b="34426"/>
          <a:stretch/>
        </p:blipFill>
        <p:spPr>
          <a:xfrm>
            <a:off x="3291410" y="4005265"/>
            <a:ext cx="2709863" cy="1778000"/>
          </a:xfrm>
          <a:prstGeom prst="rect">
            <a:avLst/>
          </a:prstGeom>
        </p:spPr>
      </p:pic>
      <p:sp>
        <p:nvSpPr>
          <p:cNvPr id="54" name="Shape 29">
            <a:extLst>
              <a:ext uri="{FF2B5EF4-FFF2-40B4-BE49-F238E27FC236}">
                <a16:creationId xmlns:a16="http://schemas.microsoft.com/office/drawing/2014/main" id="{03FBEA1C-9171-0A1F-B5E1-26C690E4AF7E}"/>
              </a:ext>
            </a:extLst>
          </p:cNvPr>
          <p:cNvSpPr/>
          <p:nvPr userDrawn="1"/>
        </p:nvSpPr>
        <p:spPr>
          <a:xfrm>
            <a:off x="3291409" y="5695266"/>
            <a:ext cx="1390651" cy="33655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57" name="Shape 32">
            <a:extLst>
              <a:ext uri="{FF2B5EF4-FFF2-40B4-BE49-F238E27FC236}">
                <a16:creationId xmlns:a16="http://schemas.microsoft.com/office/drawing/2014/main" id="{2C984D04-114E-3B52-F437-5B667F64FEE2}"/>
              </a:ext>
            </a:extLst>
          </p:cNvPr>
          <p:cNvSpPr/>
          <p:nvPr userDrawn="1"/>
        </p:nvSpPr>
        <p:spPr>
          <a:xfrm>
            <a:off x="6198123" y="3733117"/>
            <a:ext cx="2709863" cy="22987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58" name="Shape 33">
            <a:extLst>
              <a:ext uri="{FF2B5EF4-FFF2-40B4-BE49-F238E27FC236}">
                <a16:creationId xmlns:a16="http://schemas.microsoft.com/office/drawing/2014/main" id="{B3A02B0E-4A31-D9FE-DFC3-B10AAE2195CB}"/>
              </a:ext>
            </a:extLst>
          </p:cNvPr>
          <p:cNvSpPr/>
          <p:nvPr userDrawn="1"/>
        </p:nvSpPr>
        <p:spPr>
          <a:xfrm>
            <a:off x="6198123" y="3733116"/>
            <a:ext cx="2709863" cy="177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pic>
        <p:nvPicPr>
          <p:cNvPr id="59" name="Image 12" descr="preencoded.png">
            <a:extLst>
              <a:ext uri="{FF2B5EF4-FFF2-40B4-BE49-F238E27FC236}">
                <a16:creationId xmlns:a16="http://schemas.microsoft.com/office/drawing/2014/main" id="{A7F64F79-7DFF-9E83-F6FF-958CFF9A2F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59" b="34426"/>
          <a:stretch/>
        </p:blipFill>
        <p:spPr>
          <a:xfrm>
            <a:off x="6198123" y="4005265"/>
            <a:ext cx="2709863" cy="1778000"/>
          </a:xfrm>
          <a:prstGeom prst="rect">
            <a:avLst/>
          </a:prstGeom>
        </p:spPr>
      </p:pic>
      <p:sp>
        <p:nvSpPr>
          <p:cNvPr id="60" name="Shape 34">
            <a:extLst>
              <a:ext uri="{FF2B5EF4-FFF2-40B4-BE49-F238E27FC236}">
                <a16:creationId xmlns:a16="http://schemas.microsoft.com/office/drawing/2014/main" id="{AAEE787E-B0F9-0A86-D216-BE2684BD5E9C}"/>
              </a:ext>
            </a:extLst>
          </p:cNvPr>
          <p:cNvSpPr/>
          <p:nvPr userDrawn="1"/>
        </p:nvSpPr>
        <p:spPr>
          <a:xfrm>
            <a:off x="6198123" y="5695266"/>
            <a:ext cx="1073151" cy="33655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63" name="Shape 37">
            <a:extLst>
              <a:ext uri="{FF2B5EF4-FFF2-40B4-BE49-F238E27FC236}">
                <a16:creationId xmlns:a16="http://schemas.microsoft.com/office/drawing/2014/main" id="{63313275-0886-E31E-3A2B-0901613F3554}"/>
              </a:ext>
            </a:extLst>
          </p:cNvPr>
          <p:cNvSpPr/>
          <p:nvPr userDrawn="1"/>
        </p:nvSpPr>
        <p:spPr>
          <a:xfrm>
            <a:off x="9104835" y="3733117"/>
            <a:ext cx="2709863" cy="22987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64" name="Shape 38">
            <a:extLst>
              <a:ext uri="{FF2B5EF4-FFF2-40B4-BE49-F238E27FC236}">
                <a16:creationId xmlns:a16="http://schemas.microsoft.com/office/drawing/2014/main" id="{D06B57A7-7A09-CB52-8B94-749BC6E5FC15}"/>
              </a:ext>
            </a:extLst>
          </p:cNvPr>
          <p:cNvSpPr/>
          <p:nvPr userDrawn="1"/>
        </p:nvSpPr>
        <p:spPr>
          <a:xfrm>
            <a:off x="9104835" y="3733116"/>
            <a:ext cx="2709863" cy="177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pic>
        <p:nvPicPr>
          <p:cNvPr id="65" name="Image 14" descr="preencoded.png">
            <a:extLst>
              <a:ext uri="{FF2B5EF4-FFF2-40B4-BE49-F238E27FC236}">
                <a16:creationId xmlns:a16="http://schemas.microsoft.com/office/drawing/2014/main" id="{82841BEC-4EE4-5747-A6F6-2DC0BFC0CA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59" b="34426"/>
          <a:stretch/>
        </p:blipFill>
        <p:spPr>
          <a:xfrm>
            <a:off x="9104835" y="4005265"/>
            <a:ext cx="2709863" cy="1778000"/>
          </a:xfrm>
          <a:prstGeom prst="rect">
            <a:avLst/>
          </a:prstGeom>
        </p:spPr>
      </p:pic>
      <p:sp>
        <p:nvSpPr>
          <p:cNvPr id="66" name="Shape 39">
            <a:extLst>
              <a:ext uri="{FF2B5EF4-FFF2-40B4-BE49-F238E27FC236}">
                <a16:creationId xmlns:a16="http://schemas.microsoft.com/office/drawing/2014/main" id="{DC720C8D-9497-09D3-DDAC-C0D6CD6C4519}"/>
              </a:ext>
            </a:extLst>
          </p:cNvPr>
          <p:cNvSpPr/>
          <p:nvPr userDrawn="1"/>
        </p:nvSpPr>
        <p:spPr>
          <a:xfrm>
            <a:off x="9104835" y="5695266"/>
            <a:ext cx="1073151" cy="33655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71" name="Text Placeholder 18">
            <a:extLst>
              <a:ext uri="{FF2B5EF4-FFF2-40B4-BE49-F238E27FC236}">
                <a16:creationId xmlns:a16="http://schemas.microsoft.com/office/drawing/2014/main" id="{905C4702-3196-F95D-A909-93E25FB615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6091" y="3057068"/>
            <a:ext cx="2537213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67" b="1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Institution</a:t>
            </a:r>
          </a:p>
        </p:txBody>
      </p:sp>
      <p:sp>
        <p:nvSpPr>
          <p:cNvPr id="72" name="Text Placeholder 18">
            <a:extLst>
              <a:ext uri="{FF2B5EF4-FFF2-40B4-BE49-F238E27FC236}">
                <a16:creationId xmlns:a16="http://schemas.microsoft.com/office/drawing/2014/main" id="{73AE357A-A791-55A1-C0EF-217C4799D26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99338" y="3057068"/>
            <a:ext cx="2537213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67" b="1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Institution</a:t>
            </a:r>
          </a:p>
        </p:txBody>
      </p:sp>
      <p:sp>
        <p:nvSpPr>
          <p:cNvPr id="73" name="Text Placeholder 18">
            <a:extLst>
              <a:ext uri="{FF2B5EF4-FFF2-40B4-BE49-F238E27FC236}">
                <a16:creationId xmlns:a16="http://schemas.microsoft.com/office/drawing/2014/main" id="{750E83F7-5611-6E51-0F35-DBD78C6176E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2583" y="3057068"/>
            <a:ext cx="2537213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67" b="1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Institution</a:t>
            </a:r>
          </a:p>
        </p:txBody>
      </p:sp>
      <p:sp>
        <p:nvSpPr>
          <p:cNvPr id="74" name="Text Placeholder 18">
            <a:extLst>
              <a:ext uri="{FF2B5EF4-FFF2-40B4-BE49-F238E27FC236}">
                <a16:creationId xmlns:a16="http://schemas.microsoft.com/office/drawing/2014/main" id="{CEE97094-B17E-ED27-AE34-0A23781AD22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25828" y="3057068"/>
            <a:ext cx="2537213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67" b="1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Institution</a:t>
            </a:r>
          </a:p>
        </p:txBody>
      </p:sp>
      <p:sp>
        <p:nvSpPr>
          <p:cNvPr id="75" name="Text Placeholder 18">
            <a:extLst>
              <a:ext uri="{FF2B5EF4-FFF2-40B4-BE49-F238E27FC236}">
                <a16:creationId xmlns:a16="http://schemas.microsoft.com/office/drawing/2014/main" id="{2B57BA3D-C1E9-25D0-96B1-6655E71E07A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6091" y="5880479"/>
            <a:ext cx="2537213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67" b="1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Institution</a:t>
            </a:r>
          </a:p>
        </p:txBody>
      </p:sp>
      <p:sp>
        <p:nvSpPr>
          <p:cNvPr id="76" name="Text Placeholder 18">
            <a:extLst>
              <a:ext uri="{FF2B5EF4-FFF2-40B4-BE49-F238E27FC236}">
                <a16:creationId xmlns:a16="http://schemas.microsoft.com/office/drawing/2014/main" id="{1FEF29B0-8FB9-6305-2510-EBFCA560273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99338" y="5880479"/>
            <a:ext cx="2537213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67" b="1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Institution</a:t>
            </a:r>
          </a:p>
        </p:txBody>
      </p:sp>
      <p:sp>
        <p:nvSpPr>
          <p:cNvPr id="77" name="Text Placeholder 18">
            <a:extLst>
              <a:ext uri="{FF2B5EF4-FFF2-40B4-BE49-F238E27FC236}">
                <a16:creationId xmlns:a16="http://schemas.microsoft.com/office/drawing/2014/main" id="{2C19F734-6FA1-2EB3-DF72-D4455F2C84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12583" y="5880479"/>
            <a:ext cx="2537213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67" b="1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Institution</a:t>
            </a:r>
          </a:p>
        </p:txBody>
      </p:sp>
      <p:sp>
        <p:nvSpPr>
          <p:cNvPr id="78" name="Text Placeholder 18">
            <a:extLst>
              <a:ext uri="{FF2B5EF4-FFF2-40B4-BE49-F238E27FC236}">
                <a16:creationId xmlns:a16="http://schemas.microsoft.com/office/drawing/2014/main" id="{C8207145-84F2-0FE0-2AA8-179B712CFE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5828" y="5880479"/>
            <a:ext cx="2537213" cy="1565048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67" b="1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6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Name of Presenter</a:t>
            </a:r>
          </a:p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Institution</a:t>
            </a:r>
          </a:p>
        </p:txBody>
      </p:sp>
      <p:sp>
        <p:nvSpPr>
          <p:cNvPr id="79" name="Picture Placeholder 3">
            <a:extLst>
              <a:ext uri="{FF2B5EF4-FFF2-40B4-BE49-F238E27FC236}">
                <a16:creationId xmlns:a16="http://schemas.microsoft.com/office/drawing/2014/main" id="{1B934066-F686-9B9A-1F6E-51011DB6D7F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97217" y="1197105"/>
            <a:ext cx="2669819" cy="1761311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80" name="Picture Placeholder 3">
            <a:extLst>
              <a:ext uri="{FF2B5EF4-FFF2-40B4-BE49-F238E27FC236}">
                <a16:creationId xmlns:a16="http://schemas.microsoft.com/office/drawing/2014/main" id="{5DC9F9F7-7F2E-0C65-42F6-BC2D6275294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297631" y="1197105"/>
            <a:ext cx="2669819" cy="1761311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81" name="Picture Placeholder 3">
            <a:extLst>
              <a:ext uri="{FF2B5EF4-FFF2-40B4-BE49-F238E27FC236}">
                <a16:creationId xmlns:a16="http://schemas.microsoft.com/office/drawing/2014/main" id="{B9347DE2-F63C-582C-A000-2CF7CB9AAD3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210877" y="1197105"/>
            <a:ext cx="2669819" cy="1761311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82" name="Picture Placeholder 3">
            <a:extLst>
              <a:ext uri="{FF2B5EF4-FFF2-40B4-BE49-F238E27FC236}">
                <a16:creationId xmlns:a16="http://schemas.microsoft.com/office/drawing/2014/main" id="{50D5495B-CB77-3343-436E-AB91C6CAABF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111289" y="1197105"/>
            <a:ext cx="2669819" cy="1761311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83" name="Picture Placeholder 3">
            <a:extLst>
              <a:ext uri="{FF2B5EF4-FFF2-40B4-BE49-F238E27FC236}">
                <a16:creationId xmlns:a16="http://schemas.microsoft.com/office/drawing/2014/main" id="{A05B0D71-6CFB-87BD-FAFF-38EDC371E08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97217" y="4007682"/>
            <a:ext cx="2669819" cy="1761311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84" name="Picture Placeholder 3">
            <a:extLst>
              <a:ext uri="{FF2B5EF4-FFF2-40B4-BE49-F238E27FC236}">
                <a16:creationId xmlns:a16="http://schemas.microsoft.com/office/drawing/2014/main" id="{740E7A74-0195-25ED-962F-86A18335429F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297631" y="4007682"/>
            <a:ext cx="2669819" cy="1761311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85" name="Picture Placeholder 3">
            <a:extLst>
              <a:ext uri="{FF2B5EF4-FFF2-40B4-BE49-F238E27FC236}">
                <a16:creationId xmlns:a16="http://schemas.microsoft.com/office/drawing/2014/main" id="{74AD9FB3-E7AE-247E-F93A-CEF9C2F41968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210877" y="4007682"/>
            <a:ext cx="2669819" cy="1761311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86" name="Picture Placeholder 3">
            <a:extLst>
              <a:ext uri="{FF2B5EF4-FFF2-40B4-BE49-F238E27FC236}">
                <a16:creationId xmlns:a16="http://schemas.microsoft.com/office/drawing/2014/main" id="{0C6B7C9A-543B-7BA9-7353-5F50403EC5E5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111289" y="4007682"/>
            <a:ext cx="2669819" cy="1761311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86182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Right Photo - Dark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0">
            <a:extLst>
              <a:ext uri="{FF2B5EF4-FFF2-40B4-BE49-F238E27FC236}">
                <a16:creationId xmlns:a16="http://schemas.microsoft.com/office/drawing/2014/main" id="{33F2AC0E-76FA-0D6D-3AB4-91C597ACBB56}"/>
              </a:ext>
            </a:extLst>
          </p:cNvPr>
          <p:cNvSpPr/>
          <p:nvPr userDrawn="1"/>
        </p:nvSpPr>
        <p:spPr>
          <a:xfrm>
            <a:off x="1" y="0"/>
            <a:ext cx="6000751" cy="685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9A720D88-9DB8-A765-DC7B-1795BB3DBB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407669"/>
            <a:ext cx="5082117" cy="425451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2667" b="1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Text with Right Photo</a:t>
            </a:r>
            <a:endParaRPr lang="en-ZA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7CE811A-FF55-7967-CD25-5E348A2392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91251" y="0"/>
            <a:ext cx="6000749" cy="6858000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EF47C624-A3D4-4720-4F8A-D7B64BDB6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851267"/>
            <a:ext cx="5082117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67">
                <a:solidFill>
                  <a:srgbClr val="F9F7F6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67">
                <a:solidFill>
                  <a:srgbClr val="F9F7F6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CEE2700-8C73-D2E6-9261-CEBF689FDF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90916"/>
          <a:stretch>
            <a:fillRect/>
          </a:stretch>
        </p:blipFill>
        <p:spPr>
          <a:xfrm rot="16200000">
            <a:off x="2588628" y="3215162"/>
            <a:ext cx="6858000" cy="42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6206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icensed Photo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89BC7A9-BB0B-E862-36FE-BE76A77C62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4644" r="26155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Shape 0">
            <a:extLst>
              <a:ext uri="{FF2B5EF4-FFF2-40B4-BE49-F238E27FC236}">
                <a16:creationId xmlns:a16="http://schemas.microsoft.com/office/drawing/2014/main" id="{33F2AC0E-76FA-0D6D-3AB4-91C597ACBB56}"/>
              </a:ext>
            </a:extLst>
          </p:cNvPr>
          <p:cNvSpPr/>
          <p:nvPr userDrawn="1"/>
        </p:nvSpPr>
        <p:spPr>
          <a:xfrm>
            <a:off x="1" y="0"/>
            <a:ext cx="6000751" cy="685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9A720D88-9DB8-A765-DC7B-1795BB3DBB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407669"/>
            <a:ext cx="5082117" cy="425451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2667" b="1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Text with Right Photo</a:t>
            </a:r>
            <a:endParaRPr lang="en-ZA" dirty="0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EF47C624-A3D4-4720-4F8A-D7B64BDB6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851267"/>
            <a:ext cx="5082117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67">
                <a:solidFill>
                  <a:srgbClr val="F9F7F6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67">
                <a:solidFill>
                  <a:srgbClr val="F9F7F6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CEE2700-8C73-D2E6-9261-CEBF689FDF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90916"/>
          <a:stretch>
            <a:fillRect/>
          </a:stretch>
        </p:blipFill>
        <p:spPr>
          <a:xfrm rot="16200000">
            <a:off x="2588628" y="3215162"/>
            <a:ext cx="6858000" cy="42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233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ption 4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8C60282-9932-DB21-37E7-BC8961BF18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1634" y="5067176"/>
            <a:ext cx="2820300" cy="113229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240"/>
              </a:lnSpc>
              <a:spcBef>
                <a:spcPts val="0"/>
              </a:spcBef>
              <a:spcAft>
                <a:spcPts val="0"/>
              </a:spcAft>
              <a:buNone/>
              <a:defRPr sz="1867" b="0" i="0">
                <a:solidFill>
                  <a:srgbClr val="F9F7F6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Company/Institution</a:t>
            </a:r>
            <a:endParaRPr lang="en-ZA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3DA3332-155F-EE92-4580-8A008D9FDE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34" y="1967177"/>
            <a:ext cx="6393233" cy="2410353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7866"/>
              </a:lnSpc>
              <a:spcBef>
                <a:spcPts val="0"/>
              </a:spcBef>
              <a:buNone/>
              <a:defRPr sz="6000" b="0" i="0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Presentation Slide Simple</a:t>
            </a:r>
            <a:endParaRPr lang="en-ZA" dirty="0"/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3E8CADEC-0854-6581-182F-1C3A6FD3E201}"/>
              </a:ext>
            </a:extLst>
          </p:cNvPr>
          <p:cNvSpPr/>
          <p:nvPr userDrawn="1"/>
        </p:nvSpPr>
        <p:spPr>
          <a:xfrm>
            <a:off x="0" y="6782167"/>
            <a:ext cx="12192000" cy="0"/>
          </a:xfrm>
          <a:prstGeom prst="line">
            <a:avLst/>
          </a:prstGeom>
          <a:noFill/>
          <a:ln w="146050">
            <a:solidFill>
              <a:srgbClr val="BBE6F5"/>
            </a:solidFill>
            <a:prstDash val="solid"/>
          </a:ln>
        </p:spPr>
        <p:txBody>
          <a:bodyPr/>
          <a:lstStyle/>
          <a:p>
            <a:endParaRPr lang="en-US" sz="2400" dirty="0"/>
          </a:p>
        </p:txBody>
      </p:sp>
      <p:sp>
        <p:nvSpPr>
          <p:cNvPr id="9" name="Shape 1">
            <a:extLst>
              <a:ext uri="{FF2B5EF4-FFF2-40B4-BE49-F238E27FC236}">
                <a16:creationId xmlns:a16="http://schemas.microsoft.com/office/drawing/2014/main" id="{4618550F-A61A-0B0D-41BF-E38FE13DB476}"/>
              </a:ext>
            </a:extLst>
          </p:cNvPr>
          <p:cNvSpPr/>
          <p:nvPr userDrawn="1"/>
        </p:nvSpPr>
        <p:spPr>
          <a:xfrm>
            <a:off x="360939" y="4830305"/>
            <a:ext cx="485340" cy="0"/>
          </a:xfrm>
          <a:prstGeom prst="line">
            <a:avLst/>
          </a:prstGeom>
          <a:noFill/>
          <a:ln w="47625">
            <a:solidFill>
              <a:srgbClr val="BBE6F5"/>
            </a:solidFill>
            <a:prstDash val="solid"/>
          </a:ln>
        </p:spPr>
        <p:txBody>
          <a:bodyPr/>
          <a:lstStyle/>
          <a:p>
            <a:endParaRPr lang="en-US" sz="2400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73783740-0D4D-923B-29DA-C947D2B782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7234" y="5067176"/>
            <a:ext cx="3235167" cy="113229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240"/>
              </a:lnSpc>
              <a:spcBef>
                <a:spcPts val="0"/>
              </a:spcBef>
              <a:spcAft>
                <a:spcPts val="0"/>
              </a:spcAft>
              <a:buNone/>
              <a:defRPr sz="1867" b="0" i="0">
                <a:solidFill>
                  <a:srgbClr val="F9F7F6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 2 Name if Needed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Company/Institution</a:t>
            </a:r>
            <a:endParaRPr lang="en-ZA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405C3E46-1869-BFBE-B001-3936702C9C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77700" y="5067176"/>
            <a:ext cx="3918227" cy="113229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240"/>
              </a:lnSpc>
              <a:spcBef>
                <a:spcPts val="0"/>
              </a:spcBef>
              <a:spcAft>
                <a:spcPts val="0"/>
              </a:spcAft>
              <a:buNone/>
              <a:defRPr sz="1867" b="0" i="0">
                <a:solidFill>
                  <a:srgbClr val="F9F7F6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 3 Name if Needed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Company/Institution</a:t>
            </a:r>
            <a:endParaRPr lang="en-ZA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B618D5E-27C2-6863-0160-A7593EE8343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90916"/>
          <a:stretch>
            <a:fillRect/>
          </a:stretch>
        </p:blipFill>
        <p:spPr>
          <a:xfrm rot="10800000">
            <a:off x="0" y="-1"/>
            <a:ext cx="12192000" cy="42239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31CC718-68DF-7AD6-55B4-A6AE5E2740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1886" y="1341209"/>
            <a:ext cx="2523468" cy="314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4476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hoto -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0">
            <a:extLst>
              <a:ext uri="{FF2B5EF4-FFF2-40B4-BE49-F238E27FC236}">
                <a16:creationId xmlns:a16="http://schemas.microsoft.com/office/drawing/2014/main" id="{33F2AC0E-76FA-0D6D-3AB4-91C597ACBB56}"/>
              </a:ext>
            </a:extLst>
          </p:cNvPr>
          <p:cNvSpPr/>
          <p:nvPr userDrawn="1"/>
        </p:nvSpPr>
        <p:spPr>
          <a:xfrm>
            <a:off x="1" y="0"/>
            <a:ext cx="6000751" cy="685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9A720D88-9DB8-A765-DC7B-1795BB3DBB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407669"/>
            <a:ext cx="5082117" cy="425451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2667" b="1"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Text with Right Photo</a:t>
            </a:r>
            <a:endParaRPr lang="en-ZA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7CE811A-FF55-7967-CD25-5E348A2392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91251" y="0"/>
            <a:ext cx="6000749" cy="6858000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EF47C624-A3D4-4720-4F8A-D7B64BDB6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851267"/>
            <a:ext cx="5082117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67">
                <a:solidFill>
                  <a:srgbClr val="1D5245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67">
                <a:solidFill>
                  <a:srgbClr val="1D5245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CEE2700-8C73-D2E6-9261-CEBF689FDF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90916"/>
          <a:stretch>
            <a:fillRect/>
          </a:stretch>
        </p:blipFill>
        <p:spPr>
          <a:xfrm rot="16200000">
            <a:off x="2588628" y="3215162"/>
            <a:ext cx="6858000" cy="42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4588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icensed Photo -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7C0F093-324A-E747-E701-F64B11454B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9227" r="-7571"/>
          <a:stretch>
            <a:fillRect/>
          </a:stretch>
        </p:blipFill>
        <p:spPr>
          <a:xfrm>
            <a:off x="6096000" y="-1"/>
            <a:ext cx="7135417" cy="6953460"/>
          </a:xfrm>
          <a:prstGeom prst="rect">
            <a:avLst/>
          </a:prstGeom>
        </p:spPr>
      </p:pic>
      <p:sp>
        <p:nvSpPr>
          <p:cNvPr id="7" name="Shape 0">
            <a:extLst>
              <a:ext uri="{FF2B5EF4-FFF2-40B4-BE49-F238E27FC236}">
                <a16:creationId xmlns:a16="http://schemas.microsoft.com/office/drawing/2014/main" id="{33F2AC0E-76FA-0D6D-3AB4-91C597ACBB56}"/>
              </a:ext>
            </a:extLst>
          </p:cNvPr>
          <p:cNvSpPr/>
          <p:nvPr userDrawn="1"/>
        </p:nvSpPr>
        <p:spPr>
          <a:xfrm>
            <a:off x="1" y="0"/>
            <a:ext cx="6000751" cy="685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9A720D88-9DB8-A765-DC7B-1795BB3DBB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407669"/>
            <a:ext cx="5082117" cy="425451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2667" b="1"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Text with Right Photo</a:t>
            </a:r>
            <a:endParaRPr lang="en-ZA" dirty="0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EF47C624-A3D4-4720-4F8A-D7B64BDB6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851267"/>
            <a:ext cx="5082117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67">
                <a:solidFill>
                  <a:srgbClr val="1D5245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67">
                <a:solidFill>
                  <a:srgbClr val="1D5245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CEE2700-8C73-D2E6-9261-CEBF689FDF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90916"/>
          <a:stretch>
            <a:fillRect/>
          </a:stretch>
        </p:blipFill>
        <p:spPr>
          <a:xfrm rot="16200000">
            <a:off x="2588628" y="3215162"/>
            <a:ext cx="6858000" cy="42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564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hoto Left - Dark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0">
            <a:extLst>
              <a:ext uri="{FF2B5EF4-FFF2-40B4-BE49-F238E27FC236}">
                <a16:creationId xmlns:a16="http://schemas.microsoft.com/office/drawing/2014/main" id="{33F2AC0E-76FA-0D6D-3AB4-91C597ACBB56}"/>
              </a:ext>
            </a:extLst>
          </p:cNvPr>
          <p:cNvSpPr/>
          <p:nvPr userDrawn="1"/>
        </p:nvSpPr>
        <p:spPr>
          <a:xfrm>
            <a:off x="1" y="0"/>
            <a:ext cx="6000751" cy="685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7CE811A-FF55-7967-CD25-5E348A2392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6000749" cy="6858000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45A41-99C7-1C04-FFB9-482DE41F25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800" y="254000"/>
            <a:ext cx="5082117" cy="46736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2667" b="1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Text with Left Photo</a:t>
            </a:r>
            <a:endParaRPr lang="en-ZA" dirty="0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112EC0A2-D139-705F-E470-8679E87EBC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81800" y="1851267"/>
            <a:ext cx="5082117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67">
                <a:solidFill>
                  <a:srgbClr val="F9F7F6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67">
                <a:solidFill>
                  <a:srgbClr val="F9F7F6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B3C65E8-65D8-3CBC-8C61-EF135F2606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90916"/>
          <a:stretch>
            <a:fillRect/>
          </a:stretch>
        </p:blipFill>
        <p:spPr>
          <a:xfrm rot="5400000">
            <a:off x="2762252" y="3215162"/>
            <a:ext cx="6858000" cy="42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6382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eft Photo -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0">
            <a:extLst>
              <a:ext uri="{FF2B5EF4-FFF2-40B4-BE49-F238E27FC236}">
                <a16:creationId xmlns:a16="http://schemas.microsoft.com/office/drawing/2014/main" id="{33F2AC0E-76FA-0D6D-3AB4-91C597ACBB56}"/>
              </a:ext>
            </a:extLst>
          </p:cNvPr>
          <p:cNvSpPr/>
          <p:nvPr userDrawn="1"/>
        </p:nvSpPr>
        <p:spPr>
          <a:xfrm>
            <a:off x="1" y="0"/>
            <a:ext cx="6000751" cy="685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7CE811A-FF55-7967-CD25-5E348A2392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6000749" cy="6858000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45A41-99C7-1C04-FFB9-482DE41F25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800" y="254000"/>
            <a:ext cx="5082117" cy="46736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2667" b="1"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Text with Left Photo</a:t>
            </a:r>
            <a:endParaRPr lang="en-ZA" dirty="0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112EC0A2-D139-705F-E470-8679E87EBC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81800" y="1851267"/>
            <a:ext cx="5082117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67">
                <a:solidFill>
                  <a:srgbClr val="1D5245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67">
                <a:solidFill>
                  <a:srgbClr val="1D5245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B3C65E8-65D8-3CBC-8C61-EF135F2606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90916"/>
          <a:stretch>
            <a:fillRect/>
          </a:stretch>
        </p:blipFill>
        <p:spPr>
          <a:xfrm rot="5400000">
            <a:off x="2762252" y="3215162"/>
            <a:ext cx="6858000" cy="42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3030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icensed Photo Left -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0">
            <a:extLst>
              <a:ext uri="{FF2B5EF4-FFF2-40B4-BE49-F238E27FC236}">
                <a16:creationId xmlns:a16="http://schemas.microsoft.com/office/drawing/2014/main" id="{33F2AC0E-76FA-0D6D-3AB4-91C597ACBB56}"/>
              </a:ext>
            </a:extLst>
          </p:cNvPr>
          <p:cNvSpPr/>
          <p:nvPr userDrawn="1"/>
        </p:nvSpPr>
        <p:spPr>
          <a:xfrm>
            <a:off x="1" y="0"/>
            <a:ext cx="6000751" cy="685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7CE811A-FF55-7967-CD25-5E348A2392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6000749" cy="6858000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45A41-99C7-1C04-FFB9-482DE41F25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800" y="254000"/>
            <a:ext cx="5082117" cy="46736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2667" b="1"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Text with Left Photo</a:t>
            </a:r>
            <a:endParaRPr lang="en-ZA" dirty="0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112EC0A2-D139-705F-E470-8679E87EBC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81800" y="1851267"/>
            <a:ext cx="5082117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67">
                <a:solidFill>
                  <a:srgbClr val="1D5245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67">
                <a:solidFill>
                  <a:srgbClr val="1D5245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B3C65E8-65D8-3CBC-8C61-EF135F2606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90916"/>
          <a:stretch>
            <a:fillRect/>
          </a:stretch>
        </p:blipFill>
        <p:spPr>
          <a:xfrm rot="5400000">
            <a:off x="2762252" y="3215162"/>
            <a:ext cx="6858000" cy="4276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D2B229-A26B-F1D7-9B4D-D4A297FE18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9532" r="32584"/>
          <a:stretch>
            <a:fillRect/>
          </a:stretch>
        </p:blipFill>
        <p:spPr>
          <a:xfrm>
            <a:off x="40219" y="0"/>
            <a:ext cx="59605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169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s - dark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3B455394-72A8-10A9-5BF1-AE43ED9BC2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0999" y="601177"/>
            <a:ext cx="11347452" cy="6858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Title and Content</a:t>
            </a:r>
            <a:endParaRPr lang="en-ZA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1C44C27-68E8-5D9E-306A-707D7FF6AF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90916"/>
          <a:stretch>
            <a:fillRect/>
          </a:stretch>
        </p:blipFill>
        <p:spPr>
          <a:xfrm rot="10800000">
            <a:off x="0" y="-1"/>
            <a:ext cx="12192000" cy="422397"/>
          </a:xfrm>
          <a:prstGeom prst="rect">
            <a:avLst/>
          </a:prstGeom>
        </p:spPr>
      </p:pic>
      <p:sp>
        <p:nvSpPr>
          <p:cNvPr id="4" name="Shape 0">
            <a:extLst>
              <a:ext uri="{FF2B5EF4-FFF2-40B4-BE49-F238E27FC236}">
                <a16:creationId xmlns:a16="http://schemas.microsoft.com/office/drawing/2014/main" id="{B2CD4F60-1A4A-4130-EC8F-FA5AAB15C572}"/>
              </a:ext>
            </a:extLst>
          </p:cNvPr>
          <p:cNvSpPr/>
          <p:nvPr userDrawn="1"/>
        </p:nvSpPr>
        <p:spPr>
          <a:xfrm>
            <a:off x="381000" y="2717800"/>
            <a:ext cx="11430000" cy="20066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F0102384-8C11-63B2-CF59-9343EF875D39}"/>
              </a:ext>
            </a:extLst>
          </p:cNvPr>
          <p:cNvSpPr/>
          <p:nvPr userDrawn="1"/>
        </p:nvSpPr>
        <p:spPr>
          <a:xfrm>
            <a:off x="381000" y="2717800"/>
            <a:ext cx="2609851" cy="20066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8D08A30F-1F2B-F29B-BC30-010F9EC29502}"/>
              </a:ext>
            </a:extLst>
          </p:cNvPr>
          <p:cNvSpPr/>
          <p:nvPr userDrawn="1"/>
        </p:nvSpPr>
        <p:spPr>
          <a:xfrm rot="5400000">
            <a:off x="1997711" y="3721100"/>
            <a:ext cx="2006600" cy="0"/>
          </a:xfrm>
          <a:prstGeom prst="line">
            <a:avLst/>
          </a:prstGeom>
          <a:noFill/>
          <a:ln w="4524">
            <a:solidFill>
              <a:srgbClr val="40B59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EB60C9B5-BA93-E033-ECAE-ACD7E6AF6B08}"/>
              </a:ext>
            </a:extLst>
          </p:cNvPr>
          <p:cNvSpPr/>
          <p:nvPr userDrawn="1"/>
        </p:nvSpPr>
        <p:spPr>
          <a:xfrm>
            <a:off x="3321051" y="2717800"/>
            <a:ext cx="2609851" cy="20066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2" name="Shape 8">
            <a:extLst>
              <a:ext uri="{FF2B5EF4-FFF2-40B4-BE49-F238E27FC236}">
                <a16:creationId xmlns:a16="http://schemas.microsoft.com/office/drawing/2014/main" id="{E74E53A1-82F4-2681-81F8-118CFD9B1B5A}"/>
              </a:ext>
            </a:extLst>
          </p:cNvPr>
          <p:cNvSpPr/>
          <p:nvPr userDrawn="1"/>
        </p:nvSpPr>
        <p:spPr>
          <a:xfrm rot="5400000">
            <a:off x="5015231" y="3721100"/>
            <a:ext cx="2006600" cy="0"/>
          </a:xfrm>
          <a:prstGeom prst="line">
            <a:avLst/>
          </a:prstGeom>
          <a:noFill/>
          <a:ln w="4524">
            <a:solidFill>
              <a:srgbClr val="40B59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CCD0A7FF-A5D4-A73A-F193-4818348719B3}"/>
              </a:ext>
            </a:extLst>
          </p:cNvPr>
          <p:cNvSpPr/>
          <p:nvPr userDrawn="1"/>
        </p:nvSpPr>
        <p:spPr>
          <a:xfrm>
            <a:off x="6261100" y="2717800"/>
            <a:ext cx="2609851" cy="20066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6" name="Shape 12">
            <a:extLst>
              <a:ext uri="{FF2B5EF4-FFF2-40B4-BE49-F238E27FC236}">
                <a16:creationId xmlns:a16="http://schemas.microsoft.com/office/drawing/2014/main" id="{04C9833E-0C4A-9C1A-DEB8-AE9495910F83}"/>
              </a:ext>
            </a:extLst>
          </p:cNvPr>
          <p:cNvSpPr/>
          <p:nvPr userDrawn="1"/>
        </p:nvSpPr>
        <p:spPr>
          <a:xfrm rot="5400000">
            <a:off x="7956551" y="3721100"/>
            <a:ext cx="2006600" cy="0"/>
          </a:xfrm>
          <a:prstGeom prst="line">
            <a:avLst/>
          </a:prstGeom>
          <a:noFill/>
          <a:ln w="4524">
            <a:solidFill>
              <a:srgbClr val="40B59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EB22D68F-D948-62D3-3F38-4CD0479EB9E7}"/>
              </a:ext>
            </a:extLst>
          </p:cNvPr>
          <p:cNvSpPr/>
          <p:nvPr userDrawn="1"/>
        </p:nvSpPr>
        <p:spPr>
          <a:xfrm>
            <a:off x="9201151" y="2717800"/>
            <a:ext cx="2609851" cy="20066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4182D162-2E99-C027-B41B-6320F0773E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3708401"/>
            <a:ext cx="2377443" cy="153918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170" rtl="0" eaLnBrk="1" fontAlgn="auto" latinLnBrk="0" hangingPunct="1">
              <a:lnSpc>
                <a:spcPts val="1731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F9F7F6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F9F7F6"/>
                </a:solidFill>
                <a:latin typeface=""/>
              </a:defRPr>
            </a:lvl2pPr>
          </a:lstStyle>
          <a:p>
            <a:pPr marL="0" indent="0" algn="l">
              <a:lnSpc>
                <a:spcPts val="1298"/>
              </a:lnSpc>
              <a:buNone/>
            </a:pPr>
            <a:r>
              <a:rPr lang="en-US" sz="1600" dirty="0">
                <a:solidFill>
                  <a:srgbClr val="F9F7F6">
                    <a:alpha val="99000"/>
                  </a:srgbClr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brief description can be placed here to explain the feature and how it contributes to the overall experience..</a:t>
            </a:r>
            <a:endParaRPr lang="en-US" sz="1600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B219387D-FA84-8E37-36CA-2A7BB97524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4569" y="3708401"/>
            <a:ext cx="2377443" cy="153918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170" rtl="0" eaLnBrk="1" fontAlgn="auto" latinLnBrk="0" hangingPunct="1">
              <a:lnSpc>
                <a:spcPts val="1731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F9F7F6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F9F7F6"/>
                </a:solidFill>
                <a:latin typeface=""/>
              </a:defRPr>
            </a:lvl2pPr>
          </a:lstStyle>
          <a:p>
            <a:pPr marL="0" indent="0" algn="l">
              <a:lnSpc>
                <a:spcPts val="1298"/>
              </a:lnSpc>
              <a:buNone/>
            </a:pPr>
            <a:r>
              <a:rPr lang="en-US" sz="1600" dirty="0">
                <a:solidFill>
                  <a:srgbClr val="F9F7F6">
                    <a:alpha val="99000"/>
                  </a:srgbClr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brief description can be placed here to explain the feature and how it contributes to the overall experience..</a:t>
            </a:r>
            <a:endParaRPr lang="en-US" sz="1600" dirty="0"/>
          </a:p>
        </p:txBody>
      </p: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805275C0-84B4-39F9-9D2F-C029C01D2D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71661" y="3708401"/>
            <a:ext cx="2377443" cy="153918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170" rtl="0" eaLnBrk="1" fontAlgn="auto" latinLnBrk="0" hangingPunct="1">
              <a:lnSpc>
                <a:spcPts val="1731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F9F7F6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F9F7F6"/>
                </a:solidFill>
                <a:latin typeface=""/>
              </a:defRPr>
            </a:lvl2pPr>
          </a:lstStyle>
          <a:p>
            <a:pPr marL="0" indent="0" algn="l">
              <a:lnSpc>
                <a:spcPts val="1298"/>
              </a:lnSpc>
              <a:buNone/>
            </a:pPr>
            <a:r>
              <a:rPr lang="en-US" sz="1600" dirty="0">
                <a:solidFill>
                  <a:srgbClr val="F9F7F6">
                    <a:alpha val="99000"/>
                  </a:srgbClr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brief description can be placed here to explain the feature and how it contributes to the overall experience..</a:t>
            </a:r>
            <a:endParaRPr lang="en-US" sz="1600" dirty="0"/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A8489A04-9F62-8BCF-7530-65BBCFFCA19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23409" y="3708401"/>
            <a:ext cx="2377443" cy="153918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170" rtl="0" eaLnBrk="1" fontAlgn="auto" latinLnBrk="0" hangingPunct="1">
              <a:lnSpc>
                <a:spcPts val="1731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F9F7F6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F9F7F6"/>
                </a:solidFill>
                <a:latin typeface=""/>
              </a:defRPr>
            </a:lvl2pPr>
          </a:lstStyle>
          <a:p>
            <a:pPr marL="0" indent="0" algn="l">
              <a:lnSpc>
                <a:spcPts val="1298"/>
              </a:lnSpc>
              <a:buNone/>
            </a:pPr>
            <a:r>
              <a:rPr lang="en-US" sz="1600" dirty="0">
                <a:solidFill>
                  <a:srgbClr val="F9F7F6">
                    <a:alpha val="99000"/>
                  </a:srgbClr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brief description can be placed here to explain the feature and how it contributes to the overall experience..</a:t>
            </a:r>
            <a:endParaRPr lang="en-US" sz="1600" dirty="0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F136BDE2-36DF-FCF9-13E1-63511CE155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998" y="2759762"/>
            <a:ext cx="2377444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7" b="0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F7F90061-F62F-185B-A8BC-FA25161DFC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42910" y="2759762"/>
            <a:ext cx="2377444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7" b="0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D55B1C35-59A3-F151-765B-F9D27F5046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5993" y="2759762"/>
            <a:ext cx="2377444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7" b="0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A9BCE62B-189D-C463-92D6-5913DEF263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84906" y="2759762"/>
            <a:ext cx="2377444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7" b="0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95394EB-2E5D-675B-E905-E1CA3D967B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9605" y="6109289"/>
            <a:ext cx="2544083" cy="46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4286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s -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3B455394-72A8-10A9-5BF1-AE43ED9BC2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0999" y="601177"/>
            <a:ext cx="11347452" cy="6858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Title and Content</a:t>
            </a:r>
            <a:endParaRPr lang="en-ZA" dirty="0"/>
          </a:p>
        </p:txBody>
      </p:sp>
      <p:sp>
        <p:nvSpPr>
          <p:cNvPr id="4" name="Shape 0">
            <a:extLst>
              <a:ext uri="{FF2B5EF4-FFF2-40B4-BE49-F238E27FC236}">
                <a16:creationId xmlns:a16="http://schemas.microsoft.com/office/drawing/2014/main" id="{B2CD4F60-1A4A-4130-EC8F-FA5AAB15C572}"/>
              </a:ext>
            </a:extLst>
          </p:cNvPr>
          <p:cNvSpPr/>
          <p:nvPr userDrawn="1"/>
        </p:nvSpPr>
        <p:spPr>
          <a:xfrm>
            <a:off x="381000" y="2717800"/>
            <a:ext cx="11430000" cy="20066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F0102384-8C11-63B2-CF59-9343EF875D39}"/>
              </a:ext>
            </a:extLst>
          </p:cNvPr>
          <p:cNvSpPr/>
          <p:nvPr userDrawn="1"/>
        </p:nvSpPr>
        <p:spPr>
          <a:xfrm>
            <a:off x="381000" y="2717800"/>
            <a:ext cx="2609851" cy="20066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EB60C9B5-BA93-E033-ECAE-ACD7E6AF6B08}"/>
              </a:ext>
            </a:extLst>
          </p:cNvPr>
          <p:cNvSpPr/>
          <p:nvPr userDrawn="1"/>
        </p:nvSpPr>
        <p:spPr>
          <a:xfrm>
            <a:off x="3321051" y="2717800"/>
            <a:ext cx="2609851" cy="20066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CCD0A7FF-A5D4-A73A-F193-4818348719B3}"/>
              </a:ext>
            </a:extLst>
          </p:cNvPr>
          <p:cNvSpPr/>
          <p:nvPr userDrawn="1"/>
        </p:nvSpPr>
        <p:spPr>
          <a:xfrm>
            <a:off x="6261100" y="2717800"/>
            <a:ext cx="2609851" cy="20066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EB22D68F-D948-62D3-3F38-4CD0479EB9E7}"/>
              </a:ext>
            </a:extLst>
          </p:cNvPr>
          <p:cNvSpPr/>
          <p:nvPr userDrawn="1"/>
        </p:nvSpPr>
        <p:spPr>
          <a:xfrm>
            <a:off x="9201151" y="2717800"/>
            <a:ext cx="2609851" cy="20066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F136BDE2-36DF-FCF9-13E1-63511CE155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998" y="2759762"/>
            <a:ext cx="2377444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7" b="0"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F7F90061-F62F-185B-A8BC-FA25161DFC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42910" y="2759762"/>
            <a:ext cx="2377444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7" b="0"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D55B1C35-59A3-F151-765B-F9D27F5046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5993" y="2759762"/>
            <a:ext cx="2377444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7" b="0"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A9BCE62B-189D-C463-92D6-5913DEF263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84906" y="2759762"/>
            <a:ext cx="2377444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7" b="0"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0F67E13F-FBEE-FA81-0478-B4984CA19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3899"/>
          <a:stretch>
            <a:fillRect/>
          </a:stretch>
        </p:blipFill>
        <p:spPr>
          <a:xfrm>
            <a:off x="11185978" y="0"/>
            <a:ext cx="1280585" cy="6858000"/>
          </a:xfrm>
          <a:prstGeom prst="rect">
            <a:avLst/>
          </a:prstGeom>
        </p:spPr>
      </p:pic>
      <p:sp>
        <p:nvSpPr>
          <p:cNvPr id="7" name="Shape 3">
            <a:extLst>
              <a:ext uri="{FF2B5EF4-FFF2-40B4-BE49-F238E27FC236}">
                <a16:creationId xmlns:a16="http://schemas.microsoft.com/office/drawing/2014/main" id="{B7F491E8-B66F-5621-99D5-83F8E6F942FE}"/>
              </a:ext>
            </a:extLst>
          </p:cNvPr>
          <p:cNvSpPr/>
          <p:nvPr userDrawn="1"/>
        </p:nvSpPr>
        <p:spPr>
          <a:xfrm>
            <a:off x="11849026" y="0"/>
            <a:ext cx="626533" cy="68580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6BC7E5BA-55D9-B711-787F-7505C2EEC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9880" y="3800979"/>
            <a:ext cx="2377445" cy="2006600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495A55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</a:t>
            </a:r>
            <a:endParaRPr lang="en-ZA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653AEF2-5EAA-A9F9-7640-591BA5BDA10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18959" y="3800979"/>
            <a:ext cx="2377445" cy="2006600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495A55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</a:t>
            </a:r>
            <a:endParaRPr lang="en-ZA" dirty="0"/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FC65F455-48FB-A70B-EDE9-4296F8DD1A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4875" y="3800979"/>
            <a:ext cx="2377445" cy="2006600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495A55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</a:t>
            </a:r>
            <a:endParaRPr lang="en-ZA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09A8227E-3E8F-81E0-337D-8FEC5AFD8E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8122" y="3800979"/>
            <a:ext cx="2125477" cy="2006600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495A55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</a:t>
            </a:r>
            <a:endParaRPr lang="en-ZA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C234EE8-9781-2C70-D99A-03940798B7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71406" y="6102987"/>
            <a:ext cx="2618764" cy="47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273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wo Takeaways - Dark">
    <p:bg>
      <p:bgPr>
        <a:solidFill>
          <a:srgbClr val="1726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2DD9A79-95B4-C64A-1DF1-4E29066C8125}"/>
              </a:ext>
            </a:extLst>
          </p:cNvPr>
          <p:cNvSpPr/>
          <p:nvPr userDrawn="1"/>
        </p:nvSpPr>
        <p:spPr>
          <a:xfrm>
            <a:off x="381001" y="2514601"/>
            <a:ext cx="5619751" cy="35814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BAB7C83-DCD5-89E2-AE3A-A35704D7B68E}"/>
              </a:ext>
            </a:extLst>
          </p:cNvPr>
          <p:cNvSpPr/>
          <p:nvPr userDrawn="1"/>
        </p:nvSpPr>
        <p:spPr>
          <a:xfrm>
            <a:off x="635000" y="2768602"/>
            <a:ext cx="5111749" cy="622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651"/>
              </a:lnSpc>
              <a:buNone/>
            </a:pPr>
            <a:r>
              <a:rPr lang="en-US" sz="6651" kern="0" spc="-200">
                <a:solidFill>
                  <a:srgbClr val="D9F2EC">
                    <a:alpha val="99000"/>
                  </a:srgbClr>
                </a:solidFill>
                <a:latin typeface="FT Bureau" pitchFamily="34" charset="0"/>
                <a:ea typeface="FT Bureau" pitchFamily="34" charset="-122"/>
                <a:cs typeface="FT Bureau" pitchFamily="34" charset="-120"/>
              </a:rPr>
              <a:t>1</a:t>
            </a:r>
            <a:endParaRPr lang="en-US" sz="6651">
              <a:solidFill>
                <a:srgbClr val="D9F2EC"/>
              </a:solidFill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33DF17BF-6EA2-8184-BA69-631EB4D7F165}"/>
              </a:ext>
            </a:extLst>
          </p:cNvPr>
          <p:cNvSpPr/>
          <p:nvPr userDrawn="1"/>
        </p:nvSpPr>
        <p:spPr>
          <a:xfrm>
            <a:off x="635000" y="4857751"/>
            <a:ext cx="5111749" cy="123825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C5D7526E-462F-88D9-F41E-A2638C482BA3}"/>
              </a:ext>
            </a:extLst>
          </p:cNvPr>
          <p:cNvSpPr/>
          <p:nvPr userDrawn="1"/>
        </p:nvSpPr>
        <p:spPr>
          <a:xfrm>
            <a:off x="6191251" y="2514601"/>
            <a:ext cx="5619751" cy="35814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02D3076-1E03-DC62-503F-73039F17E19A}"/>
              </a:ext>
            </a:extLst>
          </p:cNvPr>
          <p:cNvSpPr/>
          <p:nvPr userDrawn="1"/>
        </p:nvSpPr>
        <p:spPr>
          <a:xfrm>
            <a:off x="6445251" y="2768602"/>
            <a:ext cx="5111749" cy="622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651"/>
              </a:lnSpc>
              <a:buNone/>
            </a:pPr>
            <a:r>
              <a:rPr lang="en-US" sz="6651" kern="0" spc="-200" dirty="0">
                <a:solidFill>
                  <a:srgbClr val="D9F2EC">
                    <a:alpha val="99000"/>
                  </a:srgbClr>
                </a:solidFill>
                <a:latin typeface="FT Bureau" pitchFamily="34" charset="0"/>
                <a:ea typeface="FT Bureau" pitchFamily="34" charset="-122"/>
                <a:cs typeface="FT Bureau" pitchFamily="34" charset="-120"/>
              </a:rPr>
              <a:t>2</a:t>
            </a:r>
            <a:endParaRPr lang="en-US" sz="6651" dirty="0">
              <a:solidFill>
                <a:srgbClr val="D9F2EC"/>
              </a:solidFill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38A4D2F8-5B08-C1E6-0E7E-23D9D62FCA58}"/>
              </a:ext>
            </a:extLst>
          </p:cNvPr>
          <p:cNvSpPr/>
          <p:nvPr userDrawn="1"/>
        </p:nvSpPr>
        <p:spPr>
          <a:xfrm>
            <a:off x="6445251" y="4857751"/>
            <a:ext cx="5111749" cy="123825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7B576FAD-0230-4C2C-D628-30728C98D818}"/>
              </a:ext>
            </a:extLst>
          </p:cNvPr>
          <p:cNvSpPr/>
          <p:nvPr userDrawn="1"/>
        </p:nvSpPr>
        <p:spPr>
          <a:xfrm>
            <a:off x="381000" y="508001"/>
            <a:ext cx="8528051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51"/>
              </a:lnSpc>
              <a:buNone/>
            </a:pPr>
            <a:r>
              <a:rPr lang="en-US" sz="4751" kern="0" spc="-143" dirty="0">
                <a:solidFill>
                  <a:srgbClr val="F9F7F6">
                    <a:alpha val="99000"/>
                  </a:srgbClr>
                </a:solidFill>
                <a:latin typeface="FT Bureau" pitchFamily="34" charset="0"/>
                <a:ea typeface="FT Bureau" pitchFamily="34" charset="-122"/>
                <a:cs typeface="FT Bureau" pitchFamily="34" charset="-120"/>
              </a:rPr>
              <a:t>Top Two Takeaways</a:t>
            </a:r>
            <a:endParaRPr lang="en-US" sz="4751" dirty="0"/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01917DB7-C332-DB70-508F-F3EF54CB20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5002" y="4833007"/>
            <a:ext cx="5111748" cy="10868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170" rtl="0" eaLnBrk="1" fontAlgn="auto" latinLnBrk="0" hangingPunct="1">
              <a:lnSpc>
                <a:spcPts val="1731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F9F7F6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F9F7F6"/>
                </a:solidFill>
                <a:latin typeface=""/>
              </a:defRPr>
            </a:lvl2pPr>
          </a:lstStyle>
          <a:p>
            <a:pPr marL="0" indent="0" algn="l">
              <a:lnSpc>
                <a:spcPts val="1298"/>
              </a:lnSpc>
              <a:buNone/>
            </a:pPr>
            <a:r>
              <a:rPr lang="en-US" sz="1600" dirty="0">
                <a:solidFill>
                  <a:srgbClr val="F9F7F6">
                    <a:alpha val="99000"/>
                  </a:srgbClr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brief description can be placed here to explain the feature and how it contributes to the overall experience..</a:t>
            </a:r>
            <a:endParaRPr lang="en-US" sz="1600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F5B9E897-FD4D-063A-D5BD-0672357A08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5001" y="3884368"/>
            <a:ext cx="4498473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>
                <a:solidFill>
                  <a:srgbClr val="D9F2EC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5F35E8F0-961D-CB12-5406-DA61744DD3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48660" y="3884368"/>
            <a:ext cx="4498473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>
                <a:solidFill>
                  <a:srgbClr val="D9F2EC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AB03D31F-D9FB-DC52-5DE8-E4131BAAE4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45251" y="4833007"/>
            <a:ext cx="5111748" cy="10868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170" rtl="0" eaLnBrk="1" fontAlgn="auto" latinLnBrk="0" hangingPunct="1">
              <a:lnSpc>
                <a:spcPts val="1731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F9F7F6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F9F7F6"/>
                </a:solidFill>
                <a:latin typeface=""/>
              </a:defRPr>
            </a:lvl2pPr>
          </a:lstStyle>
          <a:p>
            <a:pPr marL="0" indent="0" algn="l">
              <a:lnSpc>
                <a:spcPts val="1298"/>
              </a:lnSpc>
              <a:buNone/>
            </a:pPr>
            <a:r>
              <a:rPr lang="en-US" sz="1600" dirty="0">
                <a:solidFill>
                  <a:srgbClr val="F9F7F6">
                    <a:alpha val="99000"/>
                  </a:srgbClr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brief description can be placed here to explain the feature and how it contributes to the overall experience..</a:t>
            </a:r>
            <a:endParaRPr lang="en-US" sz="1600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C256CD6-5F31-1CBA-0814-F66DB6DBE50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266917" y="266987"/>
            <a:ext cx="2544083" cy="46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835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wo Takeaways -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0">
            <a:extLst>
              <a:ext uri="{FF2B5EF4-FFF2-40B4-BE49-F238E27FC236}">
                <a16:creationId xmlns:a16="http://schemas.microsoft.com/office/drawing/2014/main" id="{C13E7580-8552-EC4D-3BEB-F6C10342B5F8}"/>
              </a:ext>
            </a:extLst>
          </p:cNvPr>
          <p:cNvSpPr/>
          <p:nvPr userDrawn="1"/>
        </p:nvSpPr>
        <p:spPr>
          <a:xfrm>
            <a:off x="380997" y="2501902"/>
            <a:ext cx="5619749" cy="3594101"/>
          </a:xfrm>
          <a:prstGeom prst="rect">
            <a:avLst/>
          </a:prstGeom>
          <a:solidFill>
            <a:srgbClr val="E3E0DE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0" name="Shape 0">
            <a:extLst>
              <a:ext uri="{FF2B5EF4-FFF2-40B4-BE49-F238E27FC236}">
                <a16:creationId xmlns:a16="http://schemas.microsoft.com/office/drawing/2014/main" id="{E35E4FBD-94F6-915E-5C70-4DE917497121}"/>
              </a:ext>
            </a:extLst>
          </p:cNvPr>
          <p:cNvSpPr/>
          <p:nvPr userDrawn="1"/>
        </p:nvSpPr>
        <p:spPr>
          <a:xfrm>
            <a:off x="6192518" y="2501902"/>
            <a:ext cx="5619749" cy="3594101"/>
          </a:xfrm>
          <a:prstGeom prst="rect">
            <a:avLst/>
          </a:prstGeom>
          <a:solidFill>
            <a:srgbClr val="E3E0DE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BAB7C83-DCD5-89E2-AE3A-A35704D7B68E}"/>
              </a:ext>
            </a:extLst>
          </p:cNvPr>
          <p:cNvSpPr/>
          <p:nvPr userDrawn="1"/>
        </p:nvSpPr>
        <p:spPr>
          <a:xfrm>
            <a:off x="635000" y="2768602"/>
            <a:ext cx="5111749" cy="622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651"/>
              </a:lnSpc>
              <a:buNone/>
            </a:pPr>
            <a:r>
              <a:rPr lang="en-US" sz="6651" kern="0" spc="-200">
                <a:solidFill>
                  <a:srgbClr val="172622"/>
                </a:solidFill>
                <a:latin typeface="FT Bureau" pitchFamily="34" charset="0"/>
                <a:ea typeface="FT Bureau" pitchFamily="34" charset="-122"/>
                <a:cs typeface="FT Bureau" pitchFamily="34" charset="-120"/>
              </a:rPr>
              <a:t>1</a:t>
            </a:r>
            <a:endParaRPr lang="en-US" sz="6651">
              <a:solidFill>
                <a:srgbClr val="172622"/>
              </a:solidFill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33DF17BF-6EA2-8184-BA69-631EB4D7F165}"/>
              </a:ext>
            </a:extLst>
          </p:cNvPr>
          <p:cNvSpPr/>
          <p:nvPr userDrawn="1"/>
        </p:nvSpPr>
        <p:spPr>
          <a:xfrm>
            <a:off x="635000" y="4857751"/>
            <a:ext cx="5111749" cy="123825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02D3076-1E03-DC62-503F-73039F17E19A}"/>
              </a:ext>
            </a:extLst>
          </p:cNvPr>
          <p:cNvSpPr/>
          <p:nvPr userDrawn="1"/>
        </p:nvSpPr>
        <p:spPr>
          <a:xfrm>
            <a:off x="6445251" y="2768602"/>
            <a:ext cx="5111749" cy="622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651"/>
              </a:lnSpc>
              <a:buNone/>
            </a:pPr>
            <a:r>
              <a:rPr lang="en-US" sz="6651" kern="0" spc="-200" dirty="0">
                <a:solidFill>
                  <a:srgbClr val="172622"/>
                </a:solidFill>
                <a:latin typeface="FT Bureau" pitchFamily="34" charset="0"/>
                <a:ea typeface="FT Bureau" pitchFamily="34" charset="-122"/>
                <a:cs typeface="FT Bureau" pitchFamily="34" charset="-120"/>
              </a:rPr>
              <a:t>2</a:t>
            </a:r>
            <a:endParaRPr lang="en-US" sz="6651" dirty="0">
              <a:solidFill>
                <a:srgbClr val="172622"/>
              </a:solidFill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38A4D2F8-5B08-C1E6-0E7E-23D9D62FCA58}"/>
              </a:ext>
            </a:extLst>
          </p:cNvPr>
          <p:cNvSpPr/>
          <p:nvPr userDrawn="1"/>
        </p:nvSpPr>
        <p:spPr>
          <a:xfrm>
            <a:off x="6445251" y="4857751"/>
            <a:ext cx="5111749" cy="123825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7B576FAD-0230-4C2C-D628-30728C98D818}"/>
              </a:ext>
            </a:extLst>
          </p:cNvPr>
          <p:cNvSpPr/>
          <p:nvPr userDrawn="1"/>
        </p:nvSpPr>
        <p:spPr>
          <a:xfrm>
            <a:off x="381000" y="508001"/>
            <a:ext cx="8528051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51"/>
              </a:lnSpc>
              <a:buNone/>
            </a:pPr>
            <a:r>
              <a:rPr lang="en-US" sz="4751" kern="0" spc="-143" dirty="0">
                <a:solidFill>
                  <a:srgbClr val="172622"/>
                </a:solidFill>
                <a:latin typeface="FT Bureau" pitchFamily="34" charset="0"/>
                <a:ea typeface="FT Bureau" pitchFamily="34" charset="-122"/>
                <a:cs typeface="FT Bureau" pitchFamily="34" charset="-120"/>
              </a:rPr>
              <a:t>Top Two Takeaways</a:t>
            </a:r>
            <a:endParaRPr lang="en-US" sz="4751" dirty="0">
              <a:solidFill>
                <a:srgbClr val="172622"/>
              </a:solidFill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F5B9E897-FD4D-063A-D5BD-0672357A08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5001" y="3884368"/>
            <a:ext cx="4498473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5F35E8F0-961D-CB12-5406-DA61744DD3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48660" y="3884368"/>
            <a:ext cx="4498473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D43444FD-8633-43BF-E81C-AABBCF4BE5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4999" y="4502151"/>
            <a:ext cx="5111748" cy="1417743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</a:t>
            </a:r>
            <a:endParaRPr lang="en-ZA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7195DAD1-FC3F-4AC3-FD29-34522FAFEA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19426" y="4502151"/>
            <a:ext cx="5150273" cy="1417743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</a:t>
            </a:r>
            <a:endParaRPr lang="en-ZA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E62D54A-4F4D-B388-BFB7-A87502E24DA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92237" y="253388"/>
            <a:ext cx="2618764" cy="47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7090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akeaways multi - Dark">
    <p:bg>
      <p:bgPr>
        <a:solidFill>
          <a:srgbClr val="1726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>
            <a:extLst>
              <a:ext uri="{FF2B5EF4-FFF2-40B4-BE49-F238E27FC236}">
                <a16:creationId xmlns:a16="http://schemas.microsoft.com/office/drawing/2014/main" id="{33DF17BF-6EA2-8184-BA69-631EB4D7F165}"/>
              </a:ext>
            </a:extLst>
          </p:cNvPr>
          <p:cNvSpPr/>
          <p:nvPr userDrawn="1"/>
        </p:nvSpPr>
        <p:spPr>
          <a:xfrm>
            <a:off x="635000" y="4857751"/>
            <a:ext cx="5111749" cy="123825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38A4D2F8-5B08-C1E6-0E7E-23D9D62FCA58}"/>
              </a:ext>
            </a:extLst>
          </p:cNvPr>
          <p:cNvSpPr/>
          <p:nvPr userDrawn="1"/>
        </p:nvSpPr>
        <p:spPr>
          <a:xfrm>
            <a:off x="6445251" y="4857751"/>
            <a:ext cx="5111749" cy="1238251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7B576FAD-0230-4C2C-D628-30728C98D818}"/>
              </a:ext>
            </a:extLst>
          </p:cNvPr>
          <p:cNvSpPr/>
          <p:nvPr userDrawn="1"/>
        </p:nvSpPr>
        <p:spPr>
          <a:xfrm>
            <a:off x="381000" y="508001"/>
            <a:ext cx="8528051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51"/>
              </a:lnSpc>
              <a:buNone/>
            </a:pPr>
            <a:r>
              <a:rPr lang="en-US" sz="4751" kern="0" spc="-143" dirty="0">
                <a:solidFill>
                  <a:srgbClr val="F9F7F6">
                    <a:alpha val="99000"/>
                  </a:srgbClr>
                </a:solidFill>
                <a:latin typeface="FT Bureau" pitchFamily="34" charset="0"/>
                <a:ea typeface="FT Bureau" pitchFamily="34" charset="-122"/>
                <a:cs typeface="FT Bureau" pitchFamily="34" charset="-120"/>
              </a:rPr>
              <a:t>Top Takeaways</a:t>
            </a:r>
            <a:endParaRPr lang="en-US" sz="4751" dirty="0"/>
          </a:p>
        </p:txBody>
      </p:sp>
      <p:sp>
        <p:nvSpPr>
          <p:cNvPr id="5" name="Shape 0">
            <a:extLst>
              <a:ext uri="{FF2B5EF4-FFF2-40B4-BE49-F238E27FC236}">
                <a16:creationId xmlns:a16="http://schemas.microsoft.com/office/drawing/2014/main" id="{31648BA0-5212-DAC3-628C-8C52E02B2DE9}"/>
              </a:ext>
            </a:extLst>
          </p:cNvPr>
          <p:cNvSpPr/>
          <p:nvPr userDrawn="1"/>
        </p:nvSpPr>
        <p:spPr>
          <a:xfrm>
            <a:off x="381000" y="2501901"/>
            <a:ext cx="2717800" cy="38481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4594A6FE-07C4-9919-0486-53F9EF079C74}"/>
              </a:ext>
            </a:extLst>
          </p:cNvPr>
          <p:cNvSpPr/>
          <p:nvPr userDrawn="1"/>
        </p:nvSpPr>
        <p:spPr>
          <a:xfrm>
            <a:off x="635000" y="2755900"/>
            <a:ext cx="2209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800" kern="0" spc="-113" dirty="0">
                <a:solidFill>
                  <a:srgbClr val="D9F2EC"/>
                </a:solidFill>
                <a:latin typeface="Georgia" panose="02040502050405020303" pitchFamily="18" charset="0"/>
                <a:ea typeface="FT Bureau" pitchFamily="34" charset="-122"/>
                <a:cs typeface="FT Bureau" pitchFamily="34" charset="-120"/>
              </a:rPr>
              <a:t>1</a:t>
            </a:r>
            <a:endParaRPr lang="en-US" sz="3800" dirty="0">
              <a:solidFill>
                <a:srgbClr val="D9F2EC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E9CDDB3F-1213-2381-49F7-CE0A96E09F32}"/>
              </a:ext>
            </a:extLst>
          </p:cNvPr>
          <p:cNvSpPr/>
          <p:nvPr userDrawn="1"/>
        </p:nvSpPr>
        <p:spPr>
          <a:xfrm>
            <a:off x="3289300" y="2501901"/>
            <a:ext cx="2717800" cy="38481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0D538424-F0A1-03AF-2948-2839D3B255D3}"/>
              </a:ext>
            </a:extLst>
          </p:cNvPr>
          <p:cNvSpPr/>
          <p:nvPr userDrawn="1"/>
        </p:nvSpPr>
        <p:spPr>
          <a:xfrm>
            <a:off x="3543300" y="2755900"/>
            <a:ext cx="2209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800" kern="0" spc="-113">
                <a:solidFill>
                  <a:srgbClr val="D9F2EC"/>
                </a:solidFill>
                <a:latin typeface="Georgia" panose="02040502050405020303" pitchFamily="18" charset="0"/>
                <a:ea typeface="FT Bureau" pitchFamily="34" charset="-122"/>
                <a:cs typeface="FT Bureau" pitchFamily="34" charset="-120"/>
              </a:rPr>
              <a:t>2</a:t>
            </a:r>
            <a:endParaRPr lang="en-US" sz="3800">
              <a:solidFill>
                <a:srgbClr val="D9F2EC"/>
              </a:solidFill>
              <a:latin typeface="Georgia" panose="02040502050405020303" pitchFamily="18" charset="0"/>
            </a:endParaRPr>
          </a:p>
        </p:txBody>
      </p:sp>
      <p:sp>
        <p:nvSpPr>
          <p:cNvPr id="18" name="Shape 10">
            <a:extLst>
              <a:ext uri="{FF2B5EF4-FFF2-40B4-BE49-F238E27FC236}">
                <a16:creationId xmlns:a16="http://schemas.microsoft.com/office/drawing/2014/main" id="{3A10104D-423B-826A-CD65-F018CFBFCBF2}"/>
              </a:ext>
            </a:extLst>
          </p:cNvPr>
          <p:cNvSpPr/>
          <p:nvPr userDrawn="1"/>
        </p:nvSpPr>
        <p:spPr>
          <a:xfrm>
            <a:off x="6197600" y="2501901"/>
            <a:ext cx="2717800" cy="38481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9" name="Text 11">
            <a:extLst>
              <a:ext uri="{FF2B5EF4-FFF2-40B4-BE49-F238E27FC236}">
                <a16:creationId xmlns:a16="http://schemas.microsoft.com/office/drawing/2014/main" id="{2FF57F53-58E3-7166-AF85-5E38C7C2DDAB}"/>
              </a:ext>
            </a:extLst>
          </p:cNvPr>
          <p:cNvSpPr/>
          <p:nvPr userDrawn="1"/>
        </p:nvSpPr>
        <p:spPr>
          <a:xfrm>
            <a:off x="6451600" y="2755900"/>
            <a:ext cx="2209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800" kern="0" spc="-113">
                <a:solidFill>
                  <a:srgbClr val="D9F2EC"/>
                </a:solidFill>
                <a:latin typeface="Georgia" panose="02040502050405020303" pitchFamily="18" charset="0"/>
                <a:ea typeface="FT Bureau" pitchFamily="34" charset="-122"/>
                <a:cs typeface="FT Bureau" pitchFamily="34" charset="-120"/>
              </a:rPr>
              <a:t>3</a:t>
            </a:r>
            <a:endParaRPr lang="en-US" sz="3800">
              <a:solidFill>
                <a:srgbClr val="D9F2EC"/>
              </a:solidFill>
              <a:latin typeface="Georgia" panose="02040502050405020303" pitchFamily="18" charset="0"/>
            </a:endParaRPr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7A533480-6B77-53A2-B8F4-6F91B51DFB92}"/>
              </a:ext>
            </a:extLst>
          </p:cNvPr>
          <p:cNvSpPr/>
          <p:nvPr userDrawn="1"/>
        </p:nvSpPr>
        <p:spPr>
          <a:xfrm>
            <a:off x="9105900" y="2501901"/>
            <a:ext cx="2717800" cy="38481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152CB3BB-B766-9AE2-BB6E-6678559BE0B2}"/>
              </a:ext>
            </a:extLst>
          </p:cNvPr>
          <p:cNvSpPr/>
          <p:nvPr userDrawn="1"/>
        </p:nvSpPr>
        <p:spPr>
          <a:xfrm>
            <a:off x="9359900" y="2755900"/>
            <a:ext cx="2209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800" kern="0" spc="-113">
                <a:solidFill>
                  <a:srgbClr val="D9F2EC"/>
                </a:solidFill>
                <a:latin typeface="Georgia" panose="02040502050405020303" pitchFamily="18" charset="0"/>
                <a:ea typeface="FT Bureau" pitchFamily="34" charset="-122"/>
                <a:cs typeface="FT Bureau" pitchFamily="34" charset="-120"/>
              </a:rPr>
              <a:t>4</a:t>
            </a:r>
            <a:endParaRPr lang="en-US" sz="3800">
              <a:solidFill>
                <a:srgbClr val="D9F2EC"/>
              </a:solidFill>
              <a:latin typeface="Georgia" panose="02040502050405020303" pitchFamily="18" charset="0"/>
            </a:endParaRP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FE728D0-5D78-DBF6-F311-35831F8110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5003" y="4660901"/>
            <a:ext cx="2072907" cy="10868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170" rtl="0" eaLnBrk="1" fontAlgn="auto" latinLnBrk="0" hangingPunct="1">
              <a:lnSpc>
                <a:spcPts val="1731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F9F7F6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F9F7F6"/>
                </a:solidFill>
                <a:latin typeface=""/>
              </a:defRPr>
            </a:lvl2pPr>
          </a:lstStyle>
          <a:p>
            <a:pPr marL="0" indent="0" algn="l">
              <a:lnSpc>
                <a:spcPts val="1298"/>
              </a:lnSpc>
              <a:buNone/>
            </a:pPr>
            <a:r>
              <a:rPr lang="en-US" sz="1600" dirty="0">
                <a:solidFill>
                  <a:srgbClr val="F9F7F6">
                    <a:alpha val="99000"/>
                  </a:srgbClr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brief description can be placed here to explain the feature and how it contributes to the overall experience..</a:t>
            </a:r>
            <a:endParaRPr lang="en-US" sz="1600" dirty="0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D3AA7A2-F173-7E86-0FB4-87EE93502F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5001" y="3429001"/>
            <a:ext cx="2209800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>
                <a:solidFill>
                  <a:srgbClr val="D9F2EC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6532D6-2F13-4430-3A8C-A12B20DB09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1083" y="4660901"/>
            <a:ext cx="2072907" cy="10868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170" rtl="0" eaLnBrk="1" fontAlgn="auto" latinLnBrk="0" hangingPunct="1">
              <a:lnSpc>
                <a:spcPts val="1731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F9F7F6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F9F7F6"/>
                </a:solidFill>
                <a:latin typeface=""/>
              </a:defRPr>
            </a:lvl2pPr>
          </a:lstStyle>
          <a:p>
            <a:pPr marL="0" indent="0" algn="l">
              <a:lnSpc>
                <a:spcPts val="1298"/>
              </a:lnSpc>
              <a:buNone/>
            </a:pPr>
            <a:r>
              <a:rPr lang="en-US" sz="1600" dirty="0">
                <a:solidFill>
                  <a:srgbClr val="F9F7F6">
                    <a:alpha val="99000"/>
                  </a:srgbClr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brief description can be placed here to explain the feature and how it contributes to the overall experience..</a:t>
            </a:r>
            <a:endParaRPr lang="en-US" sz="1600" dirty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96B8A357-4266-D7A9-DE19-934771ABEF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61081" y="3429001"/>
            <a:ext cx="2209800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>
                <a:solidFill>
                  <a:srgbClr val="D9F2EC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9F3A022E-2914-6135-1B90-CDF813013B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48661" y="4660901"/>
            <a:ext cx="2072907" cy="10868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170" rtl="0" eaLnBrk="1" fontAlgn="auto" latinLnBrk="0" hangingPunct="1">
              <a:lnSpc>
                <a:spcPts val="1731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F9F7F6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F9F7F6"/>
                </a:solidFill>
                <a:latin typeface=""/>
              </a:defRPr>
            </a:lvl2pPr>
          </a:lstStyle>
          <a:p>
            <a:pPr marL="0" indent="0" algn="l">
              <a:lnSpc>
                <a:spcPts val="1298"/>
              </a:lnSpc>
              <a:buNone/>
            </a:pPr>
            <a:r>
              <a:rPr lang="en-US" sz="1600" dirty="0">
                <a:solidFill>
                  <a:srgbClr val="F9F7F6">
                    <a:alpha val="99000"/>
                  </a:srgbClr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brief description can be placed here to explain the feature and how it contributes to the overall experience..</a:t>
            </a:r>
            <a:endParaRPr lang="en-US" sz="1600" dirty="0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CB2965F0-A044-E4F8-8F50-D0FA94839B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8660" y="3429001"/>
            <a:ext cx="2209800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>
                <a:solidFill>
                  <a:srgbClr val="D9F2EC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D3034A48-CE34-5BBE-1A9A-6CAED20586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336240" y="4660901"/>
            <a:ext cx="2072907" cy="10868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170" rtl="0" eaLnBrk="1" fontAlgn="auto" latinLnBrk="0" hangingPunct="1">
              <a:lnSpc>
                <a:spcPts val="1731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F9F7F6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F9F7F6"/>
                </a:solidFill>
                <a:latin typeface=""/>
              </a:defRPr>
            </a:lvl2pPr>
          </a:lstStyle>
          <a:p>
            <a:pPr marL="0" indent="0" algn="l">
              <a:lnSpc>
                <a:spcPts val="1298"/>
              </a:lnSpc>
              <a:buNone/>
            </a:pPr>
            <a:r>
              <a:rPr lang="en-US" sz="1600" dirty="0">
                <a:solidFill>
                  <a:srgbClr val="F9F7F6">
                    <a:alpha val="99000"/>
                  </a:srgbClr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brief description can be placed here to explain the feature and how it contributes to the overall experience..</a:t>
            </a:r>
            <a:endParaRPr lang="en-US" sz="1600" dirty="0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67F301F7-A943-8423-F0A3-47616E1B8C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336239" y="3429001"/>
            <a:ext cx="2209800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>
                <a:solidFill>
                  <a:srgbClr val="D9F2EC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7CF3F60-AF7A-A9EE-D593-2CFF673132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266917" y="266987"/>
            <a:ext cx="2544083" cy="46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579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4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8C60282-9932-DB21-37E7-BC8961BF18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1634" y="5067176"/>
            <a:ext cx="2820300" cy="113229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240"/>
              </a:lnSpc>
              <a:spcBef>
                <a:spcPts val="0"/>
              </a:spcBef>
              <a:spcAft>
                <a:spcPts val="0"/>
              </a:spcAft>
              <a:buNone/>
              <a:defRPr sz="1867" b="0" i="0">
                <a:solidFill>
                  <a:srgbClr val="F9F7F6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Company/Institution</a:t>
            </a:r>
            <a:endParaRPr lang="en-ZA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3DA3332-155F-EE92-4580-8A008D9FDE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34" y="1967177"/>
            <a:ext cx="6393233" cy="2410353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7866"/>
              </a:lnSpc>
              <a:spcBef>
                <a:spcPts val="0"/>
              </a:spcBef>
              <a:buNone/>
              <a:defRPr sz="6000" b="0" i="0">
                <a:solidFill>
                  <a:srgbClr val="F9F7F6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Presentation Slide Simple</a:t>
            </a:r>
            <a:endParaRPr lang="en-ZA" dirty="0"/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3E8CADEC-0854-6581-182F-1C3A6FD3E201}"/>
              </a:ext>
            </a:extLst>
          </p:cNvPr>
          <p:cNvSpPr/>
          <p:nvPr userDrawn="1"/>
        </p:nvSpPr>
        <p:spPr>
          <a:xfrm>
            <a:off x="0" y="6782167"/>
            <a:ext cx="12192000" cy="0"/>
          </a:xfrm>
          <a:prstGeom prst="line">
            <a:avLst/>
          </a:prstGeom>
          <a:noFill/>
          <a:ln w="146050">
            <a:solidFill>
              <a:srgbClr val="BBE6F5"/>
            </a:solidFill>
            <a:prstDash val="solid"/>
          </a:ln>
        </p:spPr>
        <p:txBody>
          <a:bodyPr/>
          <a:lstStyle/>
          <a:p>
            <a:endParaRPr lang="en-US" sz="2400" dirty="0"/>
          </a:p>
        </p:txBody>
      </p:sp>
      <p:sp>
        <p:nvSpPr>
          <p:cNvPr id="9" name="Shape 1">
            <a:extLst>
              <a:ext uri="{FF2B5EF4-FFF2-40B4-BE49-F238E27FC236}">
                <a16:creationId xmlns:a16="http://schemas.microsoft.com/office/drawing/2014/main" id="{4618550F-A61A-0B0D-41BF-E38FE13DB476}"/>
              </a:ext>
            </a:extLst>
          </p:cNvPr>
          <p:cNvSpPr/>
          <p:nvPr userDrawn="1"/>
        </p:nvSpPr>
        <p:spPr>
          <a:xfrm>
            <a:off x="360939" y="4830305"/>
            <a:ext cx="485340" cy="0"/>
          </a:xfrm>
          <a:prstGeom prst="line">
            <a:avLst/>
          </a:prstGeom>
          <a:noFill/>
          <a:ln w="47625">
            <a:solidFill>
              <a:srgbClr val="BBE6F5"/>
            </a:solidFill>
            <a:prstDash val="solid"/>
          </a:ln>
        </p:spPr>
        <p:txBody>
          <a:bodyPr/>
          <a:lstStyle/>
          <a:p>
            <a:endParaRPr lang="en-US" sz="2400" dirty="0"/>
          </a:p>
        </p:txBody>
      </p:sp>
      <p:sp>
        <p:nvSpPr>
          <p:cNvPr id="14" name="Shape 1">
            <a:extLst>
              <a:ext uri="{FF2B5EF4-FFF2-40B4-BE49-F238E27FC236}">
                <a16:creationId xmlns:a16="http://schemas.microsoft.com/office/drawing/2014/main" id="{8BFECE07-BED3-8150-E1A5-D8AFAF22ADE3}"/>
              </a:ext>
            </a:extLst>
          </p:cNvPr>
          <p:cNvSpPr/>
          <p:nvPr userDrawn="1"/>
        </p:nvSpPr>
        <p:spPr>
          <a:xfrm>
            <a:off x="8258107" y="1833636"/>
            <a:ext cx="3818467" cy="0"/>
          </a:xfrm>
          <a:prstGeom prst="line">
            <a:avLst/>
          </a:prstGeom>
          <a:noFill/>
          <a:ln w="18936">
            <a:solidFill>
              <a:srgbClr val="40B598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73783740-0D4D-923B-29DA-C947D2B782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7234" y="5067176"/>
            <a:ext cx="3235167" cy="113229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240"/>
              </a:lnSpc>
              <a:spcBef>
                <a:spcPts val="0"/>
              </a:spcBef>
              <a:spcAft>
                <a:spcPts val="0"/>
              </a:spcAft>
              <a:buNone/>
              <a:defRPr sz="1867" b="0" i="0">
                <a:solidFill>
                  <a:srgbClr val="F9F7F6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 2 Name if Needed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Company/Institution</a:t>
            </a:r>
            <a:endParaRPr lang="en-ZA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405C3E46-1869-BFBE-B001-3936702C9C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77700" y="5067176"/>
            <a:ext cx="3918227" cy="113229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240"/>
              </a:lnSpc>
              <a:spcBef>
                <a:spcPts val="0"/>
              </a:spcBef>
              <a:spcAft>
                <a:spcPts val="0"/>
              </a:spcAft>
              <a:buNone/>
              <a:defRPr sz="1867" b="0" i="0">
                <a:solidFill>
                  <a:srgbClr val="F9F7F6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 3 Name if Needed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Company/Institution</a:t>
            </a:r>
            <a:endParaRPr lang="en-ZA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B618D5E-27C2-6863-0160-A7593EE8343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90916"/>
          <a:stretch>
            <a:fillRect/>
          </a:stretch>
        </p:blipFill>
        <p:spPr>
          <a:xfrm rot="10800000">
            <a:off x="0" y="-1"/>
            <a:ext cx="12192000" cy="422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D9389A0-0DEB-3722-4D60-84EBE4955E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58108" y="786836"/>
            <a:ext cx="3571873" cy="65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1026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akeaways Multi -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0">
            <a:extLst>
              <a:ext uri="{FF2B5EF4-FFF2-40B4-BE49-F238E27FC236}">
                <a16:creationId xmlns:a16="http://schemas.microsoft.com/office/drawing/2014/main" id="{C8465418-779E-4D29-C398-34C20DC64855}"/>
              </a:ext>
            </a:extLst>
          </p:cNvPr>
          <p:cNvSpPr/>
          <p:nvPr userDrawn="1"/>
        </p:nvSpPr>
        <p:spPr>
          <a:xfrm>
            <a:off x="3320627" y="2501901"/>
            <a:ext cx="2717800" cy="3848100"/>
          </a:xfrm>
          <a:prstGeom prst="rect">
            <a:avLst/>
          </a:prstGeom>
          <a:solidFill>
            <a:srgbClr val="E3E0DE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7B576FAD-0230-4C2C-D628-30728C98D818}"/>
              </a:ext>
            </a:extLst>
          </p:cNvPr>
          <p:cNvSpPr/>
          <p:nvPr userDrawn="1"/>
        </p:nvSpPr>
        <p:spPr>
          <a:xfrm>
            <a:off x="381000" y="508001"/>
            <a:ext cx="8528051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51"/>
              </a:lnSpc>
              <a:buNone/>
            </a:pPr>
            <a:r>
              <a:rPr lang="en-US" sz="4751" kern="0" spc="-143" dirty="0">
                <a:solidFill>
                  <a:srgbClr val="172622"/>
                </a:solidFill>
                <a:latin typeface="FT Bureau" pitchFamily="34" charset="0"/>
                <a:ea typeface="FT Bureau" pitchFamily="34" charset="-122"/>
                <a:cs typeface="FT Bureau" pitchFamily="34" charset="-120"/>
              </a:rPr>
              <a:t>Top Takeaways</a:t>
            </a:r>
            <a:endParaRPr lang="en-US" sz="4751" dirty="0">
              <a:solidFill>
                <a:srgbClr val="172622"/>
              </a:solidFill>
            </a:endParaRPr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81A85FE5-49B2-B5ED-9D0D-3B361C54BA85}"/>
              </a:ext>
            </a:extLst>
          </p:cNvPr>
          <p:cNvSpPr/>
          <p:nvPr userDrawn="1"/>
        </p:nvSpPr>
        <p:spPr>
          <a:xfrm>
            <a:off x="381000" y="2501901"/>
            <a:ext cx="2717800" cy="3848100"/>
          </a:xfrm>
          <a:prstGeom prst="rect">
            <a:avLst/>
          </a:prstGeom>
          <a:solidFill>
            <a:srgbClr val="E3E0DE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09E53C9-0832-3468-C06D-E2759E1A06E5}"/>
              </a:ext>
            </a:extLst>
          </p:cNvPr>
          <p:cNvSpPr/>
          <p:nvPr userDrawn="1"/>
        </p:nvSpPr>
        <p:spPr>
          <a:xfrm>
            <a:off x="635000" y="2755900"/>
            <a:ext cx="2209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800" kern="0" spc="-113" dirty="0">
                <a:solidFill>
                  <a:srgbClr val="172622">
                    <a:alpha val="99000"/>
                  </a:srgbClr>
                </a:solidFill>
                <a:latin typeface="Georgia" panose="02040502050405020303" pitchFamily="18" charset="0"/>
                <a:ea typeface="FT Bureau" pitchFamily="34" charset="-122"/>
                <a:cs typeface="FT Bureau" pitchFamily="34" charset="-120"/>
              </a:rPr>
              <a:t>1</a:t>
            </a:r>
            <a:endParaRPr lang="en-US" sz="3800" dirty="0">
              <a:latin typeface="Georgia" panose="02040502050405020303" pitchFamily="18" charset="0"/>
            </a:endParaRPr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B8A6C7CB-094C-5A3D-E61E-5911D720DE0F}"/>
              </a:ext>
            </a:extLst>
          </p:cNvPr>
          <p:cNvSpPr/>
          <p:nvPr userDrawn="1"/>
        </p:nvSpPr>
        <p:spPr>
          <a:xfrm>
            <a:off x="3543300" y="2755900"/>
            <a:ext cx="2209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800" kern="0" spc="-113">
                <a:solidFill>
                  <a:srgbClr val="172622">
                    <a:alpha val="99000"/>
                  </a:srgbClr>
                </a:solidFill>
                <a:latin typeface="Georgia" panose="02040502050405020303" pitchFamily="18" charset="0"/>
                <a:ea typeface="FT Bureau" pitchFamily="34" charset="-122"/>
                <a:cs typeface="FT Bureau" pitchFamily="34" charset="-120"/>
              </a:rPr>
              <a:t>2</a:t>
            </a:r>
            <a:endParaRPr lang="en-US" sz="3800">
              <a:latin typeface="Georgia" panose="02040502050405020303" pitchFamily="18" charset="0"/>
            </a:endParaRPr>
          </a:p>
        </p:txBody>
      </p:sp>
      <p:sp>
        <p:nvSpPr>
          <p:cNvPr id="8" name="Shape 10">
            <a:extLst>
              <a:ext uri="{FF2B5EF4-FFF2-40B4-BE49-F238E27FC236}">
                <a16:creationId xmlns:a16="http://schemas.microsoft.com/office/drawing/2014/main" id="{17B08135-EEC3-724F-D75A-0F1809AAE507}"/>
              </a:ext>
            </a:extLst>
          </p:cNvPr>
          <p:cNvSpPr/>
          <p:nvPr userDrawn="1"/>
        </p:nvSpPr>
        <p:spPr>
          <a:xfrm>
            <a:off x="6197600" y="2501901"/>
            <a:ext cx="2717800" cy="3848100"/>
          </a:xfrm>
          <a:prstGeom prst="rect">
            <a:avLst/>
          </a:prstGeom>
          <a:solidFill>
            <a:srgbClr val="E3E0DE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60966500-95EC-A994-40C7-4F82767C05FD}"/>
              </a:ext>
            </a:extLst>
          </p:cNvPr>
          <p:cNvSpPr/>
          <p:nvPr userDrawn="1"/>
        </p:nvSpPr>
        <p:spPr>
          <a:xfrm>
            <a:off x="6451600" y="2755900"/>
            <a:ext cx="2209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800" kern="0" spc="-113">
                <a:solidFill>
                  <a:srgbClr val="172622">
                    <a:alpha val="99000"/>
                  </a:srgbClr>
                </a:solidFill>
                <a:latin typeface="Georgia" panose="02040502050405020303" pitchFamily="18" charset="0"/>
                <a:ea typeface="FT Bureau" pitchFamily="34" charset="-122"/>
                <a:cs typeface="FT Bureau" pitchFamily="34" charset="-120"/>
              </a:rPr>
              <a:t>3</a:t>
            </a:r>
            <a:endParaRPr lang="en-US" sz="3800">
              <a:latin typeface="Georgia" panose="02040502050405020303" pitchFamily="18" charset="0"/>
            </a:endParaRPr>
          </a:p>
        </p:txBody>
      </p:sp>
      <p:sp>
        <p:nvSpPr>
          <p:cNvPr id="14" name="Shape 15">
            <a:extLst>
              <a:ext uri="{FF2B5EF4-FFF2-40B4-BE49-F238E27FC236}">
                <a16:creationId xmlns:a16="http://schemas.microsoft.com/office/drawing/2014/main" id="{10601B59-070D-2BBB-9AD4-FA6DC8650CE8}"/>
              </a:ext>
            </a:extLst>
          </p:cNvPr>
          <p:cNvSpPr/>
          <p:nvPr userDrawn="1"/>
        </p:nvSpPr>
        <p:spPr>
          <a:xfrm>
            <a:off x="9105900" y="2501901"/>
            <a:ext cx="2717800" cy="3848100"/>
          </a:xfrm>
          <a:prstGeom prst="rect">
            <a:avLst/>
          </a:prstGeom>
          <a:solidFill>
            <a:srgbClr val="E3E0DE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5" name="Text 16">
            <a:extLst>
              <a:ext uri="{FF2B5EF4-FFF2-40B4-BE49-F238E27FC236}">
                <a16:creationId xmlns:a16="http://schemas.microsoft.com/office/drawing/2014/main" id="{AFF9FA03-1C83-92A4-EE25-B5EB0C8F759A}"/>
              </a:ext>
            </a:extLst>
          </p:cNvPr>
          <p:cNvSpPr/>
          <p:nvPr userDrawn="1"/>
        </p:nvSpPr>
        <p:spPr>
          <a:xfrm>
            <a:off x="9359900" y="2755900"/>
            <a:ext cx="2209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800" kern="0" spc="-113">
                <a:solidFill>
                  <a:srgbClr val="172622">
                    <a:alpha val="99000"/>
                  </a:srgbClr>
                </a:solidFill>
                <a:latin typeface="Georgia" panose="02040502050405020303" pitchFamily="18" charset="0"/>
                <a:ea typeface="FT Bureau" pitchFamily="34" charset="-122"/>
                <a:cs typeface="FT Bureau" pitchFamily="34" charset="-120"/>
              </a:rPr>
              <a:t>4</a:t>
            </a:r>
            <a:endParaRPr lang="en-US" sz="3800">
              <a:latin typeface="Georgia" panose="02040502050405020303" pitchFamily="18" charset="0"/>
            </a:endParaRP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865C62FD-4669-05CC-E52A-25BDA3E075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5001" y="3429001"/>
            <a:ext cx="2209800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D97EA34F-CB6F-3BBE-3DEA-7DCA7CE492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61081" y="3429001"/>
            <a:ext cx="2209800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A2E74978-5162-F1A2-99A5-D545C124B4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8660" y="3429001"/>
            <a:ext cx="2209800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203771BA-8998-AA86-8D48-CF31898C83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336239" y="3429001"/>
            <a:ext cx="2209800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Column header goes here</a:t>
            </a:r>
          </a:p>
        </p:txBody>
      </p:sp>
      <p:sp>
        <p:nvSpPr>
          <p:cNvPr id="39" name="Text Placeholder 18">
            <a:extLst>
              <a:ext uri="{FF2B5EF4-FFF2-40B4-BE49-F238E27FC236}">
                <a16:creationId xmlns:a16="http://schemas.microsoft.com/office/drawing/2014/main" id="{9AC28519-8480-194A-92B0-64FFE3A932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4502151"/>
            <a:ext cx="2209800" cy="1742863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</a:t>
            </a:r>
            <a:endParaRPr lang="en-ZA" dirty="0"/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71DB45B4-B3A6-1984-6C29-7A3413F9ED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47533" y="4502151"/>
            <a:ext cx="2209800" cy="1742863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</a:t>
            </a:r>
            <a:endParaRPr lang="en-ZA" dirty="0"/>
          </a:p>
        </p:txBody>
      </p:sp>
      <p:sp>
        <p:nvSpPr>
          <p:cNvPr id="41" name="Text Placeholder 18">
            <a:extLst>
              <a:ext uri="{FF2B5EF4-FFF2-40B4-BE49-F238E27FC236}">
                <a16:creationId xmlns:a16="http://schemas.microsoft.com/office/drawing/2014/main" id="{4C2DA5D7-267A-B5C9-87AA-7C40DC8FD62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6520" y="4502151"/>
            <a:ext cx="2209800" cy="1742863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</a:t>
            </a:r>
            <a:endParaRPr lang="en-ZA" dirty="0"/>
          </a:p>
        </p:txBody>
      </p:sp>
      <p:sp>
        <p:nvSpPr>
          <p:cNvPr id="44" name="Text Placeholder 18">
            <a:extLst>
              <a:ext uri="{FF2B5EF4-FFF2-40B4-BE49-F238E27FC236}">
                <a16:creationId xmlns:a16="http://schemas.microsoft.com/office/drawing/2014/main" id="{C034CB94-82F3-9DDD-D2C3-1E82242601B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18413" y="4502151"/>
            <a:ext cx="2209800" cy="1742863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 dirty="0"/>
              <a:t>Content</a:t>
            </a:r>
            <a:endParaRPr lang="en-ZA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E9A70A-98B9-D754-ED1D-B0F4F9426AB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92237" y="253388"/>
            <a:ext cx="2618764" cy="47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1975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Solid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08613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en Solid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3DECF00-C0F4-BE9E-1387-19887C5712A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62124" y="1591884"/>
            <a:ext cx="2667752" cy="332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512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Solid">
    <p:bg>
      <p:bgPr>
        <a:solidFill>
          <a:srgbClr val="1726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7983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Solid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91368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our Columns -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3B455394-72A8-10A9-5BF1-AE43ED9BC2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0999" y="601177"/>
            <a:ext cx="11347452" cy="6858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Title and Content</a:t>
            </a:r>
            <a:endParaRPr lang="en-ZA"/>
          </a:p>
        </p:txBody>
      </p:sp>
      <p:sp>
        <p:nvSpPr>
          <p:cNvPr id="4" name="Shape 0">
            <a:extLst>
              <a:ext uri="{FF2B5EF4-FFF2-40B4-BE49-F238E27FC236}">
                <a16:creationId xmlns:a16="http://schemas.microsoft.com/office/drawing/2014/main" id="{B2CD4F60-1A4A-4130-EC8F-FA5AAB15C572}"/>
              </a:ext>
            </a:extLst>
          </p:cNvPr>
          <p:cNvSpPr/>
          <p:nvPr userDrawn="1"/>
        </p:nvSpPr>
        <p:spPr>
          <a:xfrm>
            <a:off x="381000" y="2303943"/>
            <a:ext cx="11430000" cy="20066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F0102384-8C11-63B2-CF59-9343EF875D39}"/>
              </a:ext>
            </a:extLst>
          </p:cNvPr>
          <p:cNvSpPr/>
          <p:nvPr userDrawn="1"/>
        </p:nvSpPr>
        <p:spPr>
          <a:xfrm>
            <a:off x="1632265" y="2303943"/>
            <a:ext cx="2609851" cy="20066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8D08A30F-1F2B-F29B-BC30-010F9EC29502}"/>
              </a:ext>
            </a:extLst>
          </p:cNvPr>
          <p:cNvSpPr/>
          <p:nvPr userDrawn="1"/>
        </p:nvSpPr>
        <p:spPr>
          <a:xfrm rot="5400000">
            <a:off x="3248976" y="3307243"/>
            <a:ext cx="2006600" cy="0"/>
          </a:xfrm>
          <a:prstGeom prst="line">
            <a:avLst/>
          </a:prstGeom>
          <a:noFill/>
          <a:ln w="4524">
            <a:solidFill>
              <a:srgbClr val="40B59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EB60C9B5-BA93-E033-ECAE-ACD7E6AF6B08}"/>
              </a:ext>
            </a:extLst>
          </p:cNvPr>
          <p:cNvSpPr/>
          <p:nvPr userDrawn="1"/>
        </p:nvSpPr>
        <p:spPr>
          <a:xfrm>
            <a:off x="4572316" y="2303943"/>
            <a:ext cx="2609851" cy="20066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2" name="Shape 8">
            <a:extLst>
              <a:ext uri="{FF2B5EF4-FFF2-40B4-BE49-F238E27FC236}">
                <a16:creationId xmlns:a16="http://schemas.microsoft.com/office/drawing/2014/main" id="{E74E53A1-82F4-2681-81F8-118CFD9B1B5A}"/>
              </a:ext>
            </a:extLst>
          </p:cNvPr>
          <p:cNvSpPr/>
          <p:nvPr userDrawn="1"/>
        </p:nvSpPr>
        <p:spPr>
          <a:xfrm rot="5400000">
            <a:off x="6266496" y="3307243"/>
            <a:ext cx="2006600" cy="0"/>
          </a:xfrm>
          <a:prstGeom prst="line">
            <a:avLst/>
          </a:prstGeom>
          <a:noFill/>
          <a:ln w="4524">
            <a:solidFill>
              <a:srgbClr val="40B59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CCD0A7FF-A5D4-A73A-F193-4818348719B3}"/>
              </a:ext>
            </a:extLst>
          </p:cNvPr>
          <p:cNvSpPr/>
          <p:nvPr userDrawn="1"/>
        </p:nvSpPr>
        <p:spPr>
          <a:xfrm>
            <a:off x="7512365" y="2303943"/>
            <a:ext cx="2609851" cy="20066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EB22D68F-D948-62D3-3F38-4CD0479EB9E7}"/>
              </a:ext>
            </a:extLst>
          </p:cNvPr>
          <p:cNvSpPr/>
          <p:nvPr userDrawn="1"/>
        </p:nvSpPr>
        <p:spPr>
          <a:xfrm>
            <a:off x="9201151" y="2303943"/>
            <a:ext cx="2609851" cy="20066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F136BDE2-36DF-FCF9-13E1-63511CE155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32263" y="2345905"/>
            <a:ext cx="2377444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7" b="0"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Column header goes here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F7F90061-F62F-185B-A8BC-FA25161DFC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94175" y="2345905"/>
            <a:ext cx="2377444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7" b="0"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Column header goes here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D55B1C35-59A3-F151-765B-F9D27F5046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97258" y="2345905"/>
            <a:ext cx="2377444" cy="822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7" b="0"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Column header goes here</a:t>
            </a:r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0F67E13F-FBEE-FA81-0478-B4984CA19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3899"/>
          <a:stretch>
            <a:fillRect/>
          </a:stretch>
        </p:blipFill>
        <p:spPr>
          <a:xfrm>
            <a:off x="11185978" y="0"/>
            <a:ext cx="1280585" cy="6858000"/>
          </a:xfrm>
          <a:prstGeom prst="rect">
            <a:avLst/>
          </a:prstGeom>
        </p:spPr>
      </p:pic>
      <p:sp>
        <p:nvSpPr>
          <p:cNvPr id="7" name="Shape 3">
            <a:extLst>
              <a:ext uri="{FF2B5EF4-FFF2-40B4-BE49-F238E27FC236}">
                <a16:creationId xmlns:a16="http://schemas.microsoft.com/office/drawing/2014/main" id="{B7F491E8-B66F-5621-99D5-83F8E6F942FE}"/>
              </a:ext>
            </a:extLst>
          </p:cNvPr>
          <p:cNvSpPr/>
          <p:nvPr userDrawn="1"/>
        </p:nvSpPr>
        <p:spPr>
          <a:xfrm>
            <a:off x="11849026" y="0"/>
            <a:ext cx="626533" cy="68580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6BC7E5BA-55D9-B711-787F-7505C2EEC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21146" y="3387121"/>
            <a:ext cx="2377445" cy="2006600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495A55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/>
              <a:t>Content</a:t>
            </a:r>
            <a:endParaRPr lang="en-ZA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653AEF2-5EAA-A9F9-7640-591BA5BDA10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70224" y="3387121"/>
            <a:ext cx="2377445" cy="2006600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495A55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/>
              <a:t>Content</a:t>
            </a:r>
            <a:endParaRPr lang="en-ZA"/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FC65F455-48FB-A70B-EDE9-4296F8DD1A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86140" y="3387121"/>
            <a:ext cx="2377445" cy="2006600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495A55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/>
              <a:t>Content</a:t>
            </a:r>
            <a:endParaRPr lang="en-ZA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C234EE8-9781-2C70-D99A-03940798B7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71406" y="6136543"/>
            <a:ext cx="2618764" cy="47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566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48854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01A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1E8999-BAC7-54C0-8D7B-CFFDFAAFC6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2592993"/>
            <a:ext cx="8858250" cy="25732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kumimoji="0" lang="en-US" sz="5867" u="none" strike="noStrike" cap="none" spc="-100" normalizeH="0" baseline="0">
                <a:ln>
                  <a:noFill/>
                </a:ln>
                <a:solidFill>
                  <a:srgbClr val="F9F7F6"/>
                </a:solidFill>
                <a:effectLst/>
                <a:uLnTx/>
                <a:uFillTx/>
                <a:latin typeface="FT Bureau" pitchFamily="2" charset="77"/>
              </a:defRPr>
            </a:lvl1pPr>
          </a:lstStyle>
          <a:p>
            <a:pPr marL="0" marR="0" lvl="0" indent="0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</a:pPr>
            <a:r>
              <a:rPr lang="en-US"/>
              <a:t>Presentation Title Can Go Here And Be Several Lines Long If Needed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0B767B93-F967-9262-0144-E908600721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5664096"/>
            <a:ext cx="961036" cy="12311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800" b="0" i="0" spc="80" baseline="0">
                <a:solidFill>
                  <a:srgbClr val="EEEBE8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PRESENTED BY: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3D5FE4-41FB-646C-3586-1D3A37CD1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8000" y="5891822"/>
            <a:ext cx="3378165" cy="2564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67" b="0" i="0">
                <a:solidFill>
                  <a:srgbClr val="F9F7F6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Lastname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60D54870-ED51-ED4A-B17B-A8785EF512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8000" y="6257667"/>
            <a:ext cx="3378165" cy="20518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333" b="0" i="0">
                <a:solidFill>
                  <a:srgbClr val="E3E0DE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Position</a:t>
            </a:r>
          </a:p>
        </p:txBody>
      </p:sp>
      <p:pic>
        <p:nvPicPr>
          <p:cNvPr id="5" name="logo" descr="Blackboard Logo">
            <a:extLst>
              <a:ext uri="{FF2B5EF4-FFF2-40B4-BE49-F238E27FC236}">
                <a16:creationId xmlns:a16="http://schemas.microsoft.com/office/drawing/2014/main" id="{40DDD8F4-5288-FAB7-2908-EDAA9F65E9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8000" y="508000"/>
            <a:ext cx="2654300" cy="482600"/>
          </a:xfrm>
          <a:prstGeom prst="rect">
            <a:avLst/>
          </a:prstGeom>
        </p:spPr>
      </p:pic>
      <p:pic>
        <p:nvPicPr>
          <p:cNvPr id="7" name="Frame 1547741551">
            <a:extLst>
              <a:ext uri="{FF2B5EF4-FFF2-40B4-BE49-F238E27FC236}">
                <a16:creationId xmlns:a16="http://schemas.microsoft.com/office/drawing/2014/main" id="{9AE914D3-2125-C955-53E5-19D66C365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448050" y="729752"/>
            <a:ext cx="8743950" cy="20046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64FC694-9F08-FDD7-A320-0C3F07EA1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8000" y="2187473"/>
            <a:ext cx="10579100" cy="16414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067" b="0" i="0" spc="80" baseline="0">
                <a:solidFill>
                  <a:srgbClr val="EEEBE8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 OR EYEBROW COPY CAN GO HERE</a:t>
            </a:r>
          </a:p>
        </p:txBody>
      </p:sp>
    </p:spTree>
    <p:extLst>
      <p:ext uri="{BB962C8B-B14F-4D97-AF65-F5344CB8AC3E}">
        <p14:creationId xmlns:p14="http://schemas.microsoft.com/office/powerpoint/2010/main" val="21403134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B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1E8999-BAC7-54C0-8D7B-CFFDFAAFC6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2592993"/>
            <a:ext cx="8858250" cy="25732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kumimoji="0" lang="en-US" sz="5867" u="none" strike="noStrike" cap="none" spc="-100" normalizeH="0" baseline="0">
                <a:ln>
                  <a:noFill/>
                </a:ln>
                <a:solidFill>
                  <a:srgbClr val="F9F7F6"/>
                </a:solidFill>
                <a:effectLst/>
                <a:uLnTx/>
                <a:uFillTx/>
                <a:latin typeface="FT Bureau" pitchFamily="2" charset="77"/>
              </a:defRPr>
            </a:lvl1pPr>
          </a:lstStyle>
          <a:p>
            <a:pPr marL="0" marR="0" lvl="0" indent="0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</a:pPr>
            <a:r>
              <a:rPr lang="en-US"/>
              <a:t>Presentation Title Can Go Here And Be Several Lines Long If Needed</a:t>
            </a:r>
          </a:p>
        </p:txBody>
      </p:sp>
      <p:pic>
        <p:nvPicPr>
          <p:cNvPr id="2" name="Frame 1547741551">
            <a:extLst>
              <a:ext uri="{FF2B5EF4-FFF2-40B4-BE49-F238E27FC236}">
                <a16:creationId xmlns:a16="http://schemas.microsoft.com/office/drawing/2014/main" id="{C52C6699-56EE-6E77-619A-435D8FA61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816100" y="971052"/>
            <a:ext cx="10375900" cy="20046"/>
          </a:xfrm>
          <a:prstGeom prst="rect">
            <a:avLst/>
          </a:prstGeom>
        </p:spPr>
      </p:pic>
      <p:pic>
        <p:nvPicPr>
          <p:cNvPr id="3" name="logo" descr="Blackboard Logo">
            <a:extLst>
              <a:ext uri="{FF2B5EF4-FFF2-40B4-BE49-F238E27FC236}">
                <a16:creationId xmlns:a16="http://schemas.microsoft.com/office/drawing/2014/main" id="{8950C21F-E874-E6C1-A90B-86CD9D10A3A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8000" y="508000"/>
            <a:ext cx="759461" cy="946150"/>
          </a:xfrm>
          <a:prstGeom prst="rect">
            <a:avLst/>
          </a:prstGeom>
        </p:spPr>
      </p:pic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F9754B21-D64E-DEE5-7D44-B5BD4A81D3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8000" y="2187473"/>
            <a:ext cx="10579100" cy="16414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067" b="0" i="0" spc="80" baseline="0">
                <a:solidFill>
                  <a:srgbClr val="EEEBE8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 OR EYEBROW COPY CAN GO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804CEEF3-7A54-C2BC-BA33-4E65A11AA7F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5664097"/>
            <a:ext cx="1803400" cy="16414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067" b="0" i="0" spc="80" baseline="0">
                <a:solidFill>
                  <a:srgbClr val="EEEBE8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PRESENTED BY: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B6C2C7E8-CB56-5589-8394-22D577A9B1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8000" y="5910920"/>
            <a:ext cx="3378165" cy="32829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133" b="0" i="0">
                <a:solidFill>
                  <a:srgbClr val="F9F7F6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Lastname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64F4CB26-D3D9-D4E3-C2AE-EA66D07B5D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8000" y="6257667"/>
            <a:ext cx="337816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b="0" i="0">
                <a:solidFill>
                  <a:srgbClr val="EEEBE8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19693387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A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1E8999-BAC7-54C0-8D7B-CFFDFAAFC6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2592993"/>
            <a:ext cx="8858250" cy="25732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kumimoji="0" lang="en-US" sz="5867" u="none" strike="noStrike" cap="none" spc="-100" normalizeH="0" baseline="0">
                <a:ln>
                  <a:noFill/>
                </a:ln>
                <a:solidFill>
                  <a:srgbClr val="F9F7F6"/>
                </a:solidFill>
                <a:effectLst/>
                <a:uLnTx/>
                <a:uFillTx/>
                <a:latin typeface="FT Bureau" pitchFamily="2" charset="77"/>
              </a:defRPr>
            </a:lvl1pPr>
          </a:lstStyle>
          <a:p>
            <a:pPr marL="0" marR="0" lvl="0" indent="0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</a:pPr>
            <a:r>
              <a:rPr lang="en-US"/>
              <a:t>Presentation Title Can Go Here And Be Several Lines Long If Needed</a:t>
            </a:r>
          </a:p>
        </p:txBody>
      </p:sp>
      <p:pic>
        <p:nvPicPr>
          <p:cNvPr id="4" name="logo" descr="Blackboard Logo">
            <a:extLst>
              <a:ext uri="{FF2B5EF4-FFF2-40B4-BE49-F238E27FC236}">
                <a16:creationId xmlns:a16="http://schemas.microsoft.com/office/drawing/2014/main" id="{D27F70CD-1D12-6931-A68E-535E5F5EE2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8000" y="508000"/>
            <a:ext cx="2654300" cy="482600"/>
          </a:xfrm>
          <a:prstGeom prst="rect">
            <a:avLst/>
          </a:prstGeom>
        </p:spPr>
      </p:pic>
      <p:pic>
        <p:nvPicPr>
          <p:cNvPr id="5" name="Vector">
            <a:extLst>
              <a:ext uri="{FF2B5EF4-FFF2-40B4-BE49-F238E27FC236}">
                <a16:creationId xmlns:a16="http://schemas.microsoft.com/office/drawing/2014/main" id="{0BCD5CF4-9105-0925-FD28-D1C7EF13C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162300" y="5784850"/>
            <a:ext cx="9029700" cy="1073150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95B4846-170A-3092-7331-54E8383AFB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8000" y="2187473"/>
            <a:ext cx="10579100" cy="16414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067" b="0" i="0" spc="80" baseline="0">
                <a:solidFill>
                  <a:srgbClr val="EEEBE8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 OR EYEBROW COPY CAN GO HERE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0EAE51C-8388-09B9-27EE-79DCEDA5B5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5664097"/>
            <a:ext cx="1803400" cy="16414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067" b="0" i="0" spc="80" baseline="0">
                <a:solidFill>
                  <a:srgbClr val="EEEBE8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PRESENTED BY: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B78C6F76-EAAC-573B-D5C0-C0685C0E4C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8000" y="5922209"/>
            <a:ext cx="3378165" cy="32829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133" b="0" i="0">
                <a:solidFill>
                  <a:srgbClr val="F9F7F6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Lastname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B816B940-FB2D-FB00-334B-02DE5D4F3B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8000" y="6257667"/>
            <a:ext cx="337816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b="0" i="0">
                <a:solidFill>
                  <a:srgbClr val="E3E0DE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3844973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1 -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>
            <a:extLst>
              <a:ext uri="{FF2B5EF4-FFF2-40B4-BE49-F238E27FC236}">
                <a16:creationId xmlns:a16="http://schemas.microsoft.com/office/drawing/2014/main" id="{0756CC41-04B4-BB64-3F57-A1F522257C11}"/>
              </a:ext>
            </a:extLst>
          </p:cNvPr>
          <p:cNvSpPr/>
          <p:nvPr userDrawn="1"/>
        </p:nvSpPr>
        <p:spPr>
          <a:xfrm>
            <a:off x="7417478" y="1581151"/>
            <a:ext cx="6856645" cy="0"/>
          </a:xfrm>
          <a:prstGeom prst="line">
            <a:avLst/>
          </a:prstGeom>
          <a:noFill/>
          <a:ln w="18936">
            <a:solidFill>
              <a:srgbClr val="1D5245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3491FDEC-DCE4-C2DB-30A1-4D4CC96CF16C}"/>
              </a:ext>
            </a:extLst>
          </p:cNvPr>
          <p:cNvSpPr/>
          <p:nvPr userDrawn="1"/>
        </p:nvSpPr>
        <p:spPr>
          <a:xfrm>
            <a:off x="10845801" y="3346451"/>
            <a:ext cx="2139380" cy="220582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A985AA72-C6F5-4672-AC34-085EB2588D4D}"/>
              </a:ext>
            </a:extLst>
          </p:cNvPr>
          <p:cNvSpPr/>
          <p:nvPr userDrawn="1"/>
        </p:nvSpPr>
        <p:spPr>
          <a:xfrm>
            <a:off x="-133349" y="4945647"/>
            <a:ext cx="6856645" cy="0"/>
          </a:xfrm>
          <a:prstGeom prst="line">
            <a:avLst/>
          </a:prstGeom>
          <a:noFill/>
          <a:ln w="18936">
            <a:solidFill>
              <a:srgbClr val="1D5245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pic>
        <p:nvPicPr>
          <p:cNvPr id="136" name="Picture 135">
            <a:extLst>
              <a:ext uri="{FF2B5EF4-FFF2-40B4-BE49-F238E27FC236}">
                <a16:creationId xmlns:a16="http://schemas.microsoft.com/office/drawing/2014/main" id="{A337B172-19C6-70E1-E717-8D83395345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57330" y="3446234"/>
            <a:ext cx="2069341" cy="2006252"/>
          </a:xfrm>
          <a:prstGeom prst="rect">
            <a:avLst/>
          </a:prstGeom>
        </p:spPr>
      </p:pic>
      <p:pic>
        <p:nvPicPr>
          <p:cNvPr id="138" name="Picture 137">
            <a:extLst>
              <a:ext uri="{FF2B5EF4-FFF2-40B4-BE49-F238E27FC236}">
                <a16:creationId xmlns:a16="http://schemas.microsoft.com/office/drawing/2014/main" id="{88D05419-0C3E-5E34-E773-6FDC5C7E6B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67589" y="5866857"/>
            <a:ext cx="5812640" cy="991208"/>
          </a:xfrm>
          <a:prstGeom prst="rect">
            <a:avLst/>
          </a:prstGeom>
        </p:spPr>
      </p:pic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14342EBB-88C0-5CEF-316E-1E87398A5A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434" y="5265428"/>
            <a:ext cx="2713567" cy="113229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240"/>
              </a:lnSpc>
              <a:spcBef>
                <a:spcPts val="0"/>
              </a:spcBef>
              <a:spcAft>
                <a:spcPts val="0"/>
              </a:spcAft>
              <a:buNone/>
              <a:defRPr sz="1867" b="0" i="0">
                <a:solidFill>
                  <a:srgbClr val="1D5245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Company/Institution</a:t>
            </a:r>
            <a:endParaRPr lang="en-ZA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451E2A5-429B-34CE-C66A-696652B87CB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0720" y="1790724"/>
            <a:ext cx="6312577" cy="2410353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6667"/>
              </a:lnSpc>
              <a:spcBef>
                <a:spcPts val="0"/>
              </a:spcBef>
              <a:buNone/>
              <a:defRPr sz="6000" b="0" i="0"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Presentation Title Light</a:t>
            </a:r>
            <a:endParaRPr lang="en-ZA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9D4A5B8-5AED-8323-0C76-0EE091E332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1" y="5265428"/>
            <a:ext cx="2713568" cy="113229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240"/>
              </a:lnSpc>
              <a:spcBef>
                <a:spcPts val="0"/>
              </a:spcBef>
              <a:spcAft>
                <a:spcPts val="0"/>
              </a:spcAft>
              <a:buNone/>
              <a:defRPr sz="1867" b="0" i="0">
                <a:solidFill>
                  <a:srgbClr val="1D5245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 2 Name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Company/Institution</a:t>
            </a:r>
            <a:endParaRPr lang="en-ZA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DB8C5E81-9817-051E-C2F6-B87E34113C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00237" y="5265428"/>
            <a:ext cx="2967564" cy="113229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240"/>
              </a:lnSpc>
              <a:spcBef>
                <a:spcPts val="0"/>
              </a:spcBef>
              <a:spcAft>
                <a:spcPts val="0"/>
              </a:spcAft>
              <a:buNone/>
              <a:defRPr sz="1867" b="0" i="0">
                <a:solidFill>
                  <a:srgbClr val="1D5245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 3 Name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Company/Institution</a:t>
            </a:r>
            <a:endParaRPr lang="en-ZA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7F0409A-D156-3777-E426-039B095575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8121" y="460282"/>
            <a:ext cx="3929420" cy="71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0882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B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1E8999-BAC7-54C0-8D7B-CFFDFAAFC6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2592993"/>
            <a:ext cx="8858250" cy="25732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kumimoji="0" lang="en-US" sz="5867" u="none" strike="noStrike" cap="none" spc="-100" normalizeH="0" baseline="0" dirty="0">
                <a:ln>
                  <a:noFill/>
                </a:ln>
                <a:solidFill>
                  <a:srgbClr val="F9F7F6"/>
                </a:solidFill>
                <a:effectLst/>
                <a:uLnTx/>
                <a:uFillTx/>
                <a:latin typeface="FT Bureau" pitchFamily="2" charset="77"/>
              </a:defRPr>
            </a:lvl1pPr>
          </a:lstStyle>
          <a:p>
            <a:pPr marL="0" marR="0" lvl="0" indent="0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</a:pPr>
            <a:r>
              <a:rPr lang="en-US"/>
              <a:t>Presentation Title Can Go Here And Be Several Lines Long If Needed</a:t>
            </a:r>
          </a:p>
        </p:txBody>
      </p:sp>
      <p:pic>
        <p:nvPicPr>
          <p:cNvPr id="5" name="Vector">
            <a:extLst>
              <a:ext uri="{FF2B5EF4-FFF2-40B4-BE49-F238E27FC236}">
                <a16:creationId xmlns:a16="http://schemas.microsoft.com/office/drawing/2014/main" id="{0BCD5CF4-9105-0925-FD28-D1C7EF13C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162300" y="5784850"/>
            <a:ext cx="9029700" cy="1073150"/>
          </a:xfrm>
          <a:prstGeom prst="rect">
            <a:avLst/>
          </a:prstGeom>
        </p:spPr>
      </p:pic>
      <p:pic>
        <p:nvPicPr>
          <p:cNvPr id="2" name="logo" descr="Blackboard Logo">
            <a:extLst>
              <a:ext uri="{FF2B5EF4-FFF2-40B4-BE49-F238E27FC236}">
                <a16:creationId xmlns:a16="http://schemas.microsoft.com/office/drawing/2014/main" id="{65BEC787-BB50-8D54-368D-F074ADC2F83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8000" y="508000"/>
            <a:ext cx="759461" cy="946150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F9B56CC4-0E6E-B6E3-9B65-09AA7A4A7A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8000" y="2187473"/>
            <a:ext cx="10579100" cy="16414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067" b="0" i="0" spc="80" baseline="0">
                <a:solidFill>
                  <a:srgbClr val="EEEBE8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 OR EYEBROW COPY CAN GO HERE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F1F2323A-EE8E-191C-5DEB-8402E2DA38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5664097"/>
            <a:ext cx="1803400" cy="16414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067" b="0" i="0" spc="80" baseline="0">
                <a:solidFill>
                  <a:srgbClr val="EEEBE8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PRESENTED BY: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9BD23949-0289-97D3-CC76-88E7E19E63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8000" y="5922209"/>
            <a:ext cx="3378165" cy="32829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133" b="0" i="0">
                <a:solidFill>
                  <a:srgbClr val="F9F7F6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Lastname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5307EDCF-91F5-D6DD-C4BC-AE846B90D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8000" y="6280244"/>
            <a:ext cx="337816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b="0" i="0">
                <a:solidFill>
                  <a:srgbClr val="EEEBE8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19279650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1E8999-BAC7-54C0-8D7B-CFFDFAAFC6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2592993"/>
            <a:ext cx="8858250" cy="25732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kumimoji="0" lang="en-US" sz="5867" u="none" strike="noStrike" cap="none" spc="-100" normalizeH="0" baseline="0" dirty="0">
                <a:ln>
                  <a:noFill/>
                </a:ln>
                <a:solidFill>
                  <a:srgbClr val="F9F7F6"/>
                </a:solidFill>
                <a:effectLst/>
                <a:uLnTx/>
                <a:uFillTx/>
                <a:latin typeface="FT Bureau" pitchFamily="2" charset="77"/>
              </a:defRPr>
            </a:lvl1pPr>
          </a:lstStyle>
          <a:p>
            <a:pPr marL="0" marR="0" lvl="0" indent="0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</a:pPr>
            <a:r>
              <a:rPr lang="en-US" dirty="0"/>
              <a:t>Presentation Title Can Go Here And Be Several Lines Long If Needed</a:t>
            </a:r>
          </a:p>
        </p:txBody>
      </p:sp>
      <p:pic>
        <p:nvPicPr>
          <p:cNvPr id="4" name="logo" descr="Blackboard Logo">
            <a:extLst>
              <a:ext uri="{FF2B5EF4-FFF2-40B4-BE49-F238E27FC236}">
                <a16:creationId xmlns:a16="http://schemas.microsoft.com/office/drawing/2014/main" id="{D27F70CD-1D12-6931-A68E-535E5F5EE2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8000" y="508000"/>
            <a:ext cx="2654300" cy="482600"/>
          </a:xfrm>
          <a:prstGeom prst="rect">
            <a:avLst/>
          </a:prstGeom>
        </p:spPr>
      </p:pic>
      <p:pic>
        <p:nvPicPr>
          <p:cNvPr id="5" name="Vector">
            <a:extLst>
              <a:ext uri="{FF2B5EF4-FFF2-40B4-BE49-F238E27FC236}">
                <a16:creationId xmlns:a16="http://schemas.microsoft.com/office/drawing/2014/main" id="{0BCD5CF4-9105-0925-FD28-D1C7EF13C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162300" y="5784850"/>
            <a:ext cx="9029700" cy="1073150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7B4F9BB-C98A-D6CA-F4A9-B9F89E93C2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8000" y="2187472"/>
            <a:ext cx="10579100" cy="18466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200" b="0" i="0" spc="80" baseline="0">
                <a:solidFill>
                  <a:srgbClr val="EEEBE8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 OR EYEBROW COPY CAN GO HERE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FE489EB-0A4C-89F4-C17A-9D6488D1AF1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5664097"/>
            <a:ext cx="1803400" cy="16414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067" b="0" i="0" spc="80" baseline="0">
                <a:solidFill>
                  <a:srgbClr val="EEEBE8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PRESENTED BY: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1763CFBC-B21D-5B8F-C950-E6A376E021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8000" y="5910920"/>
            <a:ext cx="3378165" cy="32829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133" b="0" i="0">
                <a:solidFill>
                  <a:srgbClr val="F9F7F6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Lastname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46A98B00-58AA-2C8D-1414-FBDAEF200F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8000" y="6291533"/>
            <a:ext cx="337816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b="0" i="0">
                <a:solidFill>
                  <a:srgbClr val="E3E0DE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40722494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06 -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1E8999-BAC7-54C0-8D7B-CFFDFAAFC6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2592993"/>
            <a:ext cx="9138508" cy="25730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5867" b="0" i="0" spc="-100">
                <a:solidFill>
                  <a:srgbClr val="F9F7F6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/>
              <a:t>Presentation Title Can Go Here And Be Several Lines Long If Needed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0652966-A537-E9AC-4E7E-CD258EBB6D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8000" y="2187473"/>
            <a:ext cx="10579100" cy="16414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067" b="0" i="0" spc="80" baseline="0">
                <a:solidFill>
                  <a:srgbClr val="CECCCA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DATE OR EYEBROW COPY CAN GO HERE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C871F06-43E1-6348-BAD9-A5BFB37130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5664097"/>
            <a:ext cx="1803400" cy="16414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067" b="0" i="0" spc="80" baseline="0">
                <a:solidFill>
                  <a:srgbClr val="CECCCA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PRESENTED BY:</a:t>
            </a:r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E0E48653-9A0F-82FF-1797-065D1B857E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8000" y="5978652"/>
            <a:ext cx="3378165" cy="32829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133" b="0" i="0">
                <a:solidFill>
                  <a:srgbClr val="F9F7F6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Lastname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0F20DF54-25CA-9478-0CAF-42AD536541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8000" y="6257667"/>
            <a:ext cx="337816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b="0" i="0">
                <a:solidFill>
                  <a:srgbClr val="E3E0DE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17726291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06 -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1E8999-BAC7-54C0-8D7B-CFFDFAAFC6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2592993"/>
            <a:ext cx="9114301" cy="2573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5867" b="0" i="0" spc="-100" dirty="0">
                <a:solidFill>
                  <a:srgbClr val="F9F7F6"/>
                </a:solidFill>
                <a:latin typeface="FT Bureau" pitchFamily="2" charset="77"/>
              </a:defRPr>
            </a:lvl1pPr>
          </a:lstStyle>
          <a:p>
            <a:pPr marL="0" lv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en-US"/>
              <a:t>Presentation Title Can Go Here And Be Several Lines Long If Needed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2C39E4A-CDAD-E565-1325-21CD58A207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8000" y="2187473"/>
            <a:ext cx="10579100" cy="16414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067" b="0" i="0" spc="80" baseline="0">
                <a:solidFill>
                  <a:srgbClr val="CECCCA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DATE OR EYEBROW COPY CAN GO HERE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ECFB261-1964-56C4-CAC6-2209548E5F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5664097"/>
            <a:ext cx="1803400" cy="16414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067" b="0" i="0" spc="80" baseline="0">
                <a:solidFill>
                  <a:srgbClr val="CECCCA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PRESENTED BY:</a:t>
            </a:r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F994022C-0653-975A-D6F8-4A59BE60CD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8000" y="5978652"/>
            <a:ext cx="3378165" cy="32829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133" b="0" i="0">
                <a:solidFill>
                  <a:srgbClr val="F9F7F6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Lastname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CED2B3AA-DC20-4D2F-1A97-B1E118351B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8000" y="6257667"/>
            <a:ext cx="337816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b="0" i="0">
                <a:solidFill>
                  <a:srgbClr val="E3E0DE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30160970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Green Background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1E8999-BAC7-54C0-8D7B-CFFDFAAFC6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2464121"/>
            <a:ext cx="5588000" cy="15596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5334" b="0" i="0" spc="-100" dirty="0">
                <a:solidFill>
                  <a:srgbClr val="F9F7F6"/>
                </a:solidFill>
                <a:effectLst/>
                <a:latin typeface="FT Bureau" pitchFamily="2" charset="77"/>
              </a:defRPr>
            </a:lvl1pPr>
          </a:lstStyle>
          <a:p>
            <a:pPr marL="0" lv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en-US" dirty="0">
                <a:effectLst/>
              </a:rPr>
              <a:t>Section Headline Can Go Here</a:t>
            </a:r>
            <a:endParaRPr lang="en-US" dirty="0"/>
          </a:p>
        </p:txBody>
      </p:sp>
      <p:pic>
        <p:nvPicPr>
          <p:cNvPr id="5" name="lockup" descr="Bb logo&#10;">
            <a:extLst>
              <a:ext uri="{FF2B5EF4-FFF2-40B4-BE49-F238E27FC236}">
                <a16:creationId xmlns:a16="http://schemas.microsoft.com/office/drawing/2014/main" id="{0B4E96D2-1CD4-4A47-5729-48FC86DFA75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226800" y="508000"/>
            <a:ext cx="457200" cy="482600"/>
          </a:xfrm>
          <a:prstGeom prst="rect">
            <a:avLst/>
          </a:prstGeom>
        </p:spPr>
      </p:pic>
      <p:pic>
        <p:nvPicPr>
          <p:cNvPr id="2" name="Frame 1547741551">
            <a:extLst>
              <a:ext uri="{FF2B5EF4-FFF2-40B4-BE49-F238E27FC236}">
                <a16:creationId xmlns:a16="http://schemas.microsoft.com/office/drawing/2014/main" id="{F03EEBB7-6642-172C-6B7D-CF0850C1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263152"/>
            <a:ext cx="8845550" cy="20046"/>
          </a:xfrm>
          <a:prstGeom prst="rect">
            <a:avLst/>
          </a:prstGeom>
        </p:spPr>
      </p:pic>
      <p:pic>
        <p:nvPicPr>
          <p:cNvPr id="4" name="Frame 1547741553">
            <a:extLst>
              <a:ext uri="{FF2B5EF4-FFF2-40B4-BE49-F238E27FC236}">
                <a16:creationId xmlns:a16="http://schemas.microsoft.com/office/drawing/2014/main" id="{A3CECC98-529C-80A7-691A-17AD3E1D1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518400" y="3415802"/>
            <a:ext cx="4673600" cy="20046"/>
          </a:xfrm>
          <a:prstGeom prst="rect">
            <a:avLst/>
          </a:prstGeom>
        </p:spPr>
      </p:pic>
      <p:pic>
        <p:nvPicPr>
          <p:cNvPr id="6" name="Frame 1547741552">
            <a:extLst>
              <a:ext uri="{FF2B5EF4-FFF2-40B4-BE49-F238E27FC236}">
                <a16:creationId xmlns:a16="http://schemas.microsoft.com/office/drawing/2014/main" id="{F79D8F15-4795-F8FA-3775-75E00B777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5574803"/>
            <a:ext cx="8845550" cy="2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053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1E8999-BAC7-54C0-8D7B-CFFDFAAFC6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46900" y="2464121"/>
            <a:ext cx="4737100" cy="23391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5334" b="0" i="0" spc="-100">
                <a:solidFill>
                  <a:srgbClr val="F9F7F6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 dirty="0">
                <a:effectLst/>
              </a:rPr>
              <a:t>Section Headline Can Go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2529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B5763668-33AA-6C84-3B40-A315269128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486834"/>
            <a:ext cx="5302249" cy="4678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3200" b="0" i="0" spc="-10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>
                <a:effectLst/>
              </a:rPr>
              <a:t>Agenda</a:t>
            </a:r>
            <a:endParaRPr lang="en-US"/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AF6DD1FC-D632-1068-1E70-678A0AF591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0650" y="1864779"/>
            <a:ext cx="4419599" cy="350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2400" b="0" i="0" spc="-10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>
                <a:effectLst/>
              </a:rPr>
              <a:t>Topic Name Can Go Here</a:t>
            </a:r>
            <a:endParaRPr lang="en-US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F3D89D0B-72C0-B594-46F2-36767DFC9C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8000" y="1864779"/>
            <a:ext cx="835742" cy="350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2400" b="0" i="0" spc="0">
                <a:solidFill>
                  <a:srgbClr val="626A68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effectLst/>
              </a:rPr>
              <a:t>01</a:t>
            </a:r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65B557C-D40A-4247-89F9-AB5C558C4CAD}"/>
              </a:ext>
            </a:extLst>
          </p:cNvPr>
          <p:cNvCxnSpPr/>
          <p:nvPr userDrawn="1"/>
        </p:nvCxnSpPr>
        <p:spPr>
          <a:xfrm>
            <a:off x="508000" y="2431542"/>
            <a:ext cx="5302249" cy="0"/>
          </a:xfrm>
          <a:prstGeom prst="line">
            <a:avLst/>
          </a:prstGeom>
          <a:ln w="12700">
            <a:solidFill>
              <a:srgbClr val="626A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DD55403C-098F-22FF-2061-078E0BB03F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0650" y="2736740"/>
            <a:ext cx="4419599" cy="350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2400" b="0" i="0" spc="-10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>
                <a:effectLst/>
              </a:rPr>
              <a:t>Topic Name Can Go Here</a:t>
            </a:r>
            <a:endParaRPr lang="en-US"/>
          </a:p>
        </p:txBody>
      </p: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50896B1D-6F20-C3BB-79BE-0BA6300300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8000" y="2736740"/>
            <a:ext cx="835742" cy="350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2400" b="0" i="0" spc="0">
                <a:solidFill>
                  <a:srgbClr val="626A68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effectLst/>
              </a:rPr>
              <a:t>02</a:t>
            </a:r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B37FE3F-9650-28B4-9D87-1D4B839FA7F4}"/>
              </a:ext>
            </a:extLst>
          </p:cNvPr>
          <p:cNvCxnSpPr/>
          <p:nvPr userDrawn="1"/>
        </p:nvCxnSpPr>
        <p:spPr>
          <a:xfrm>
            <a:off x="508000" y="3303502"/>
            <a:ext cx="5302249" cy="0"/>
          </a:xfrm>
          <a:prstGeom prst="line">
            <a:avLst/>
          </a:prstGeom>
          <a:ln w="12700">
            <a:solidFill>
              <a:srgbClr val="626A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13">
            <a:extLst>
              <a:ext uri="{FF2B5EF4-FFF2-40B4-BE49-F238E27FC236}">
                <a16:creationId xmlns:a16="http://schemas.microsoft.com/office/drawing/2014/main" id="{2FEA5A5E-9B5B-275E-6952-866B068180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90650" y="3516102"/>
            <a:ext cx="4419599" cy="350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2400" b="0" i="0" spc="-10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>
                <a:effectLst/>
              </a:rPr>
              <a:t>Topic Name Can Go Here</a:t>
            </a:r>
            <a:endParaRPr lang="en-US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31AFF7AD-2310-6407-689E-0ED29CA6B3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000" y="3516102"/>
            <a:ext cx="835742" cy="350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2400" b="0" i="0" spc="0">
                <a:solidFill>
                  <a:srgbClr val="626A68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effectLst/>
              </a:rPr>
              <a:t>03</a:t>
            </a:r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0F2205E-5D79-41E4-31CB-34224E70A4AB}"/>
              </a:ext>
            </a:extLst>
          </p:cNvPr>
          <p:cNvCxnSpPr/>
          <p:nvPr userDrawn="1"/>
        </p:nvCxnSpPr>
        <p:spPr>
          <a:xfrm>
            <a:off x="508000" y="4082864"/>
            <a:ext cx="5302249" cy="0"/>
          </a:xfrm>
          <a:prstGeom prst="line">
            <a:avLst/>
          </a:prstGeom>
          <a:ln w="12700">
            <a:solidFill>
              <a:srgbClr val="626A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13">
            <a:extLst>
              <a:ext uri="{FF2B5EF4-FFF2-40B4-BE49-F238E27FC236}">
                <a16:creationId xmlns:a16="http://schemas.microsoft.com/office/drawing/2014/main" id="{9D2C671A-65A3-FA17-E4B5-CF90E69CE0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90650" y="4295464"/>
            <a:ext cx="4419599" cy="350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2400" b="0" i="0" spc="-10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>
                <a:effectLst/>
              </a:rPr>
              <a:t>Topic Name Can Go Here</a:t>
            </a:r>
            <a:endParaRPr lang="en-US"/>
          </a:p>
        </p:txBody>
      </p:sp>
      <p:sp>
        <p:nvSpPr>
          <p:cNvPr id="37" name="Text Placeholder 13">
            <a:extLst>
              <a:ext uri="{FF2B5EF4-FFF2-40B4-BE49-F238E27FC236}">
                <a16:creationId xmlns:a16="http://schemas.microsoft.com/office/drawing/2014/main" id="{257B8504-631D-E6BD-93D7-69757B6B3A0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000" y="4295464"/>
            <a:ext cx="835742" cy="350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2400" b="0" i="0" spc="0">
                <a:solidFill>
                  <a:srgbClr val="626A68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effectLst/>
              </a:rPr>
              <a:t>04</a:t>
            </a:r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E6F3AF6-70DD-69E7-F7DA-F4272F4A54ED}"/>
              </a:ext>
            </a:extLst>
          </p:cNvPr>
          <p:cNvCxnSpPr/>
          <p:nvPr userDrawn="1"/>
        </p:nvCxnSpPr>
        <p:spPr>
          <a:xfrm>
            <a:off x="508000" y="4862226"/>
            <a:ext cx="5302249" cy="0"/>
          </a:xfrm>
          <a:prstGeom prst="line">
            <a:avLst/>
          </a:prstGeom>
          <a:ln w="12700">
            <a:solidFill>
              <a:srgbClr val="626A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13">
            <a:extLst>
              <a:ext uri="{FF2B5EF4-FFF2-40B4-BE49-F238E27FC236}">
                <a16:creationId xmlns:a16="http://schemas.microsoft.com/office/drawing/2014/main" id="{F2866544-9F27-55A5-FFA7-C6C48C87806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90650" y="5074826"/>
            <a:ext cx="4419599" cy="350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2400" b="0" i="0" spc="-10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>
                <a:effectLst/>
              </a:rPr>
              <a:t>Topic Name Can Go Here</a:t>
            </a:r>
            <a:endParaRPr lang="en-US"/>
          </a:p>
        </p:txBody>
      </p:sp>
      <p:sp>
        <p:nvSpPr>
          <p:cNvPr id="43" name="Text Placeholder 13">
            <a:extLst>
              <a:ext uri="{FF2B5EF4-FFF2-40B4-BE49-F238E27FC236}">
                <a16:creationId xmlns:a16="http://schemas.microsoft.com/office/drawing/2014/main" id="{31D014C1-84A8-423F-A136-A17C69D388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000" y="5074826"/>
            <a:ext cx="835742" cy="350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2400" b="0" i="0" spc="0">
                <a:solidFill>
                  <a:srgbClr val="626A68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effectLst/>
              </a:rPr>
              <a:t>05</a:t>
            </a:r>
            <a:endParaRPr lang="en-US"/>
          </a:p>
        </p:txBody>
      </p:sp>
      <p:pic>
        <p:nvPicPr>
          <p:cNvPr id="2" name="Picture 1" descr="Blackboard Logo&#10;">
            <a:extLst>
              <a:ext uri="{FF2B5EF4-FFF2-40B4-BE49-F238E27FC236}">
                <a16:creationId xmlns:a16="http://schemas.microsoft.com/office/drawing/2014/main" id="{0CC15F72-5342-CC22-40DD-0C38428843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56228" y="6245168"/>
            <a:ext cx="1818071" cy="33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6675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orn Paper 2" descr="Torn edge&#10;">
            <a:extLst>
              <a:ext uri="{FF2B5EF4-FFF2-40B4-BE49-F238E27FC236}">
                <a16:creationId xmlns:a16="http://schemas.microsoft.com/office/drawing/2014/main" id="{35C70E76-EE84-ACF4-43CC-9E6A865C48F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036050" y="0"/>
            <a:ext cx="3155950" cy="2190750"/>
          </a:xfrm>
          <a:prstGeom prst="rect">
            <a:avLst/>
          </a:prstGeom>
        </p:spPr>
      </p:pic>
      <p:pic>
        <p:nvPicPr>
          <p:cNvPr id="3" name="lockup" descr="Bb logo">
            <a:extLst>
              <a:ext uri="{FF2B5EF4-FFF2-40B4-BE49-F238E27FC236}">
                <a16:creationId xmlns:a16="http://schemas.microsoft.com/office/drawing/2014/main" id="{1A9F59AC-1103-C18F-70FC-8F13559F527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26800" y="508000"/>
            <a:ext cx="457200" cy="4826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85CAFD41-1CA7-A93D-9C4D-1A39927481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482600"/>
            <a:ext cx="5505450" cy="9356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3200" b="0" i="0" spc="-10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>
                <a:effectLst/>
              </a:rPr>
              <a:t>Example of a Blank Page</a:t>
            </a:r>
            <a:br>
              <a:rPr lang="en-US"/>
            </a:br>
            <a:r>
              <a:rPr lang="en-US">
                <a:effectLst/>
              </a:rPr>
              <a:t>Within the Template (Light)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94229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- Bk">
    <p:bg>
      <p:bgPr>
        <a:solidFill>
          <a:srgbClr val="1726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7FD3C0E3-17D6-1D26-F4D8-00DA767099F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482600"/>
            <a:ext cx="5505450" cy="9356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3200" b="0" i="0" spc="-100">
                <a:solidFill>
                  <a:srgbClr val="F9F7F6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>
                <a:effectLst/>
              </a:rPr>
              <a:t>Example of a Blank Page</a:t>
            </a:r>
            <a:br>
              <a:rPr lang="en-US"/>
            </a:br>
            <a:r>
              <a:rPr lang="en-US">
                <a:effectLst/>
              </a:rPr>
              <a:t>Within the Template (Dark)</a:t>
            </a:r>
            <a:endParaRPr lang="en-US"/>
          </a:p>
        </p:txBody>
      </p:sp>
      <p:pic>
        <p:nvPicPr>
          <p:cNvPr id="3" name="Torn Paper 2" descr="torn edge&#10;">
            <a:extLst>
              <a:ext uri="{FF2B5EF4-FFF2-40B4-BE49-F238E27FC236}">
                <a16:creationId xmlns:a16="http://schemas.microsoft.com/office/drawing/2014/main" id="{EE58DE38-9E1F-4DCF-B8A1-066C002E1A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036050" y="0"/>
            <a:ext cx="3155950" cy="2190750"/>
          </a:xfrm>
          <a:prstGeom prst="rect">
            <a:avLst/>
          </a:prstGeom>
        </p:spPr>
      </p:pic>
      <p:pic>
        <p:nvPicPr>
          <p:cNvPr id="4" name="lockup" descr="Bb logo">
            <a:extLst>
              <a:ext uri="{FF2B5EF4-FFF2-40B4-BE49-F238E27FC236}">
                <a16:creationId xmlns:a16="http://schemas.microsoft.com/office/drawing/2014/main" id="{4BF1A5A2-2871-9A61-F1DA-9FE69108458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26800" y="508000"/>
            <a:ext cx="4572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448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orn Paper 2" descr="torn edge&#10;">
            <a:extLst>
              <a:ext uri="{FF2B5EF4-FFF2-40B4-BE49-F238E27FC236}">
                <a16:creationId xmlns:a16="http://schemas.microsoft.com/office/drawing/2014/main" id="{35C70E76-EE84-ACF4-43CC-9E6A865C48F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036050" y="0"/>
            <a:ext cx="3155950" cy="2190750"/>
          </a:xfrm>
          <a:prstGeom prst="rect">
            <a:avLst/>
          </a:prstGeom>
        </p:spPr>
      </p:pic>
      <p:pic>
        <p:nvPicPr>
          <p:cNvPr id="3" name="lockup" descr="Bb logo&#10;">
            <a:extLst>
              <a:ext uri="{FF2B5EF4-FFF2-40B4-BE49-F238E27FC236}">
                <a16:creationId xmlns:a16="http://schemas.microsoft.com/office/drawing/2014/main" id="{1A9F59AC-1103-C18F-70FC-8F13559F527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26800" y="508000"/>
            <a:ext cx="457200" cy="4826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85CAFD41-1CA7-A93D-9C4D-1A39927481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482600"/>
            <a:ext cx="5505450" cy="9356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3200" b="0" i="0" spc="-10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>
                <a:effectLst/>
              </a:rPr>
              <a:t>Title can go here and be up to two lines in length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2F30FEC-DC23-37DE-A903-EDB0DF7C32B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72026" y="2019300"/>
            <a:ext cx="2647950" cy="2825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5F012141-5991-5F82-78FB-319D1DDF48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72025" y="5070008"/>
            <a:ext cx="2647950" cy="311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sz="2133" b="0" i="0" spc="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 err="1">
                <a:effectLst/>
              </a:rPr>
              <a:t>Firstname</a:t>
            </a:r>
            <a:r>
              <a:rPr lang="en-US">
                <a:effectLst/>
              </a:rPr>
              <a:t> Lastname</a:t>
            </a:r>
            <a:endParaRPr lang="en-US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8F8699A-7652-1600-9B5F-1CB726CC6E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72025" y="5453816"/>
            <a:ext cx="2647950" cy="1754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sz="1200" b="0" i="0" spc="0">
                <a:solidFill>
                  <a:srgbClr val="626A68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effectLst/>
              </a:rPr>
              <a:t>Role or Position</a:t>
            </a:r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E23883B-3563-61E4-E462-7E5EE423F22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72025" y="5708257"/>
            <a:ext cx="2647950" cy="1754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sz="1200" b="0" i="0" spc="0">
                <a:solidFill>
                  <a:srgbClr val="626A68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effectLst/>
              </a:rPr>
              <a:t>Blackboard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16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2 -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>
            <a:extLst>
              <a:ext uri="{FF2B5EF4-FFF2-40B4-BE49-F238E27FC236}">
                <a16:creationId xmlns:a16="http://schemas.microsoft.com/office/drawing/2014/main" id="{367E54BC-A71C-C351-6B82-BCDED353DA30}"/>
              </a:ext>
            </a:extLst>
          </p:cNvPr>
          <p:cNvSpPr/>
          <p:nvPr userDrawn="1"/>
        </p:nvSpPr>
        <p:spPr>
          <a:xfrm>
            <a:off x="381001" y="508001"/>
            <a:ext cx="1936751" cy="420425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0B9D5D7-AF19-49A8-4623-696FE861A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634" y="1571751"/>
            <a:ext cx="6312577" cy="31218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lnSpc>
                <a:spcPts val="6667"/>
              </a:lnSpc>
              <a:spcBef>
                <a:spcPts val="0"/>
              </a:spcBef>
              <a:buNone/>
              <a:defRPr sz="6000" b="0" i="0"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Presentation title slide with photo option</a:t>
            </a:r>
            <a:endParaRPr lang="en-ZA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3FE55A4-E1AC-0638-63D5-EBB3137D69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5336908"/>
            <a:ext cx="3479800" cy="113229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240"/>
              </a:lnSpc>
              <a:spcBef>
                <a:spcPts val="0"/>
              </a:spcBef>
              <a:spcAft>
                <a:spcPts val="0"/>
              </a:spcAft>
              <a:buNone/>
              <a:defRPr sz="1867" b="0" i="0">
                <a:solidFill>
                  <a:srgbClr val="1D5245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 1 Name</a:t>
            </a:r>
          </a:p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Company/Institution</a:t>
            </a:r>
            <a:endParaRPr lang="en-ZA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3D7C216-A7DF-3885-61F1-AEBC4EB3DD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3215" y="5336908"/>
            <a:ext cx="4246175" cy="113229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240"/>
              </a:lnSpc>
              <a:spcBef>
                <a:spcPts val="0"/>
              </a:spcBef>
              <a:spcAft>
                <a:spcPts val="0"/>
              </a:spcAft>
              <a:buNone/>
              <a:defRPr sz="1867" b="0" i="0">
                <a:solidFill>
                  <a:srgbClr val="1D5245"/>
                </a:solidFill>
                <a:latin typeface=""/>
              </a:defRPr>
            </a:lvl1pPr>
          </a:lstStyle>
          <a:p>
            <a:pPr lvl="0"/>
            <a:r>
              <a:rPr lang="en-US" dirty="0"/>
              <a:t>Presenter 2 if needed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Company/Institution</a:t>
            </a:r>
            <a:endParaRPr lang="en-ZA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26E00543-8017-EE6D-2364-F5EF4F5FAC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rot="467491">
            <a:off x="7259366" y="1749748"/>
            <a:ext cx="4918901" cy="3121832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10" name="Shape 1">
            <a:extLst>
              <a:ext uri="{FF2B5EF4-FFF2-40B4-BE49-F238E27FC236}">
                <a16:creationId xmlns:a16="http://schemas.microsoft.com/office/drawing/2014/main" id="{AE819292-A2C2-F3C0-AFD6-09D1B0F2247B}"/>
              </a:ext>
            </a:extLst>
          </p:cNvPr>
          <p:cNvSpPr/>
          <p:nvPr userDrawn="1"/>
        </p:nvSpPr>
        <p:spPr>
          <a:xfrm flipV="1">
            <a:off x="7493001" y="5799667"/>
            <a:ext cx="4463723" cy="0"/>
          </a:xfrm>
          <a:prstGeom prst="line">
            <a:avLst/>
          </a:prstGeom>
          <a:noFill/>
          <a:ln w="18936">
            <a:solidFill>
              <a:srgbClr val="40B598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D5CEF535-BB75-9D85-4A66-CB559B9787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90916"/>
          <a:stretch>
            <a:fillRect/>
          </a:stretch>
        </p:blipFill>
        <p:spPr>
          <a:xfrm rot="16200000">
            <a:off x="8451524" y="3117526"/>
            <a:ext cx="6858000" cy="62295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A45D35D-CA0A-D66C-FF84-1287878927F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8617" y="344799"/>
            <a:ext cx="3096763" cy="56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31583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resen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orn Paper 2" descr="torn edge">
            <a:extLst>
              <a:ext uri="{FF2B5EF4-FFF2-40B4-BE49-F238E27FC236}">
                <a16:creationId xmlns:a16="http://schemas.microsoft.com/office/drawing/2014/main" id="{35C70E76-EE84-ACF4-43CC-9E6A865C48F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036050" y="0"/>
            <a:ext cx="3155950" cy="2190750"/>
          </a:xfrm>
          <a:prstGeom prst="rect">
            <a:avLst/>
          </a:prstGeom>
        </p:spPr>
      </p:pic>
      <p:pic>
        <p:nvPicPr>
          <p:cNvPr id="3" name="lockup" descr="Bb logo">
            <a:extLst>
              <a:ext uri="{FF2B5EF4-FFF2-40B4-BE49-F238E27FC236}">
                <a16:creationId xmlns:a16="http://schemas.microsoft.com/office/drawing/2014/main" id="{1A9F59AC-1103-C18F-70FC-8F13559F527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26800" y="508000"/>
            <a:ext cx="457200" cy="4826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85CAFD41-1CA7-A93D-9C4D-1A39927481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482600"/>
            <a:ext cx="5505450" cy="9356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3200" b="0" i="0" spc="-10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>
                <a:effectLst/>
              </a:rPr>
              <a:t>Title can go here and be up to two lines in length</a:t>
            </a:r>
            <a:endParaRPr lang="en-US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DA37C40-2764-9F14-E14D-203E9101808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8000" y="2019300"/>
            <a:ext cx="2647950" cy="2825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4F46B776-C103-5CAD-9500-06F5E7BF26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6211" y="2019300"/>
            <a:ext cx="2647950" cy="2825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E3DB2F20-C66A-8F5D-A66B-79D047C4E3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1990" y="2917020"/>
            <a:ext cx="2461461" cy="623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33" b="0" i="0" spc="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 err="1">
                <a:effectLst/>
              </a:rPr>
              <a:t>Firstname</a:t>
            </a:r>
            <a:r>
              <a:rPr lang="en-US">
                <a:effectLst/>
              </a:rPr>
              <a:t> Lastname</a:t>
            </a:r>
            <a:endParaRPr lang="en-US"/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8552FF79-BED1-B39D-F068-72D0EB6A3B0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551990" y="3627863"/>
            <a:ext cx="2461461" cy="1754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200" b="0" i="0" spc="0">
                <a:solidFill>
                  <a:srgbClr val="626A68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effectLst/>
              </a:rPr>
              <a:t>Role or Position</a:t>
            </a:r>
            <a:endParaRPr lang="en-US"/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7D0ED136-B746-4BD7-59DF-4DB3D1CA859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551990" y="3882304"/>
            <a:ext cx="2461461" cy="1754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200" b="0" i="0" spc="0">
                <a:solidFill>
                  <a:srgbClr val="626A68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effectLst/>
              </a:rPr>
              <a:t>Institution</a:t>
            </a:r>
            <a:endParaRPr lang="en-US"/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AB8469ED-F98B-0C16-6F5F-A895D7D0F5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216190" y="2917020"/>
            <a:ext cx="2461461" cy="623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33" b="0" i="0" spc="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 err="1">
                <a:effectLst/>
              </a:rPr>
              <a:t>Firstname</a:t>
            </a:r>
            <a:r>
              <a:rPr lang="en-US">
                <a:effectLst/>
              </a:rPr>
              <a:t> Lastname</a:t>
            </a:r>
            <a:endParaRPr lang="en-US"/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8BCE22D1-E7D7-52E1-D0A1-3AAD9FCC959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16190" y="3627863"/>
            <a:ext cx="2461461" cy="1754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200" b="0" i="0" spc="0">
                <a:solidFill>
                  <a:srgbClr val="626A68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effectLst/>
              </a:rPr>
              <a:t>Role or Position</a:t>
            </a:r>
            <a:endParaRPr lang="en-US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CA8B5333-65B3-CAD3-47F3-B42A1FD2086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216190" y="3882304"/>
            <a:ext cx="2461461" cy="1754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200" b="0" i="0" spc="0">
                <a:solidFill>
                  <a:srgbClr val="626A68"/>
                </a:solidFill>
                <a:latin typeface="IBM Plex Sans Medium" panose="020B050305020300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effectLst/>
              </a:rPr>
              <a:t>Institution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7426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orn Paper 2" descr="torn edge">
            <a:extLst>
              <a:ext uri="{FF2B5EF4-FFF2-40B4-BE49-F238E27FC236}">
                <a16:creationId xmlns:a16="http://schemas.microsoft.com/office/drawing/2014/main" id="{381ACD11-9CEF-0B7B-F197-D98673C37E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036050" y="0"/>
            <a:ext cx="3155950" cy="2190750"/>
          </a:xfrm>
          <a:prstGeom prst="rect">
            <a:avLst/>
          </a:prstGeom>
        </p:spPr>
      </p:pic>
      <p:pic>
        <p:nvPicPr>
          <p:cNvPr id="6" name="lockup" descr="Bb logo">
            <a:extLst>
              <a:ext uri="{FF2B5EF4-FFF2-40B4-BE49-F238E27FC236}">
                <a16:creationId xmlns:a16="http://schemas.microsoft.com/office/drawing/2014/main" id="{D7DC8D8F-BFE5-0566-F2B2-D387F116C7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26800" y="508000"/>
            <a:ext cx="457200" cy="482600"/>
          </a:xfrm>
          <a:prstGeom prst="rect">
            <a:avLst/>
          </a:prstGeom>
        </p:spPr>
      </p:pic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F8BFE785-99C2-3C2C-F884-945614C4EC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482600"/>
            <a:ext cx="5505450" cy="10136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3467" b="0" i="0" spc="-10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 dirty="0">
                <a:effectLst/>
              </a:rPr>
              <a:t>Title can go here and be up to two lines in length</a:t>
            </a:r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4EFF55B7-F24C-CEEA-8764-2C419E3B8C4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8000" y="2044700"/>
            <a:ext cx="7397750" cy="37874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40012" indent="-240012" algn="l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b="0" i="0" spc="0">
                <a:solidFill>
                  <a:srgbClr val="495A55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  <a:lvl2pPr marL="240012" indent="-240012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>
                <a:solidFill>
                  <a:srgbClr val="495A5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36" indent="-240012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defRPr b="0" i="0">
                <a:solidFill>
                  <a:srgbClr val="495A55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3pPr>
          </a:lstStyle>
          <a:p>
            <a:r>
              <a:rPr lang="en-US">
                <a:effectLst/>
              </a:rPr>
              <a:t>Use this section to introduce the topic or provide a high-level overview for attendees.</a:t>
            </a:r>
          </a:p>
          <a:p>
            <a:r>
              <a:rPr lang="en-US">
                <a:effectLst/>
              </a:rPr>
              <a:t>Keep primary bullet points concise and focused on a single key message.</a:t>
            </a:r>
          </a:p>
          <a:p>
            <a:r>
              <a:rPr lang="en-US">
                <a:effectLst/>
              </a:rPr>
              <a:t>Supporting details can be included as secondary bullets when additional context is needed:</a:t>
            </a:r>
          </a:p>
          <a:p>
            <a:pPr lvl="2"/>
            <a:r>
              <a:rPr lang="en-US">
                <a:effectLst/>
              </a:rPr>
              <a:t>Example supporting point</a:t>
            </a:r>
          </a:p>
          <a:p>
            <a:pPr lvl="2"/>
            <a:r>
              <a:rPr lang="en-US">
                <a:effectLst/>
              </a:rPr>
              <a:t>Additional clarification or detail</a:t>
            </a:r>
          </a:p>
          <a:p>
            <a:pPr lvl="2"/>
            <a:r>
              <a:rPr lang="en-US">
                <a:effectLst/>
              </a:rPr>
              <a:t>Optional action item or takeaway</a:t>
            </a:r>
            <a:br>
              <a:rPr lang="en-US">
                <a:effectLst/>
              </a:rPr>
            </a:br>
            <a:endParaRPr lang="en-US">
              <a:effectLst/>
            </a:endParaRPr>
          </a:p>
          <a:p>
            <a:r>
              <a:rPr lang="en-US">
                <a:effectLst/>
              </a:rPr>
              <a:t>Aim for 3–5 primary bullets to maintain readability from a distance.</a:t>
            </a:r>
          </a:p>
          <a:p>
            <a:r>
              <a:rPr lang="en-US">
                <a:effectLst/>
              </a:rPr>
              <a:t>Content should be written in sentence case and kept as concise as possible.</a:t>
            </a:r>
          </a:p>
        </p:txBody>
      </p:sp>
    </p:spTree>
    <p:extLst>
      <p:ext uri="{BB962C8B-B14F-4D97-AF65-F5344CB8AC3E}">
        <p14:creationId xmlns:p14="http://schemas.microsoft.com/office/powerpoint/2010/main" val="29325556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orn Paper 2" descr="torn edge">
            <a:extLst>
              <a:ext uri="{FF2B5EF4-FFF2-40B4-BE49-F238E27FC236}">
                <a16:creationId xmlns:a16="http://schemas.microsoft.com/office/drawing/2014/main" id="{381ACD11-9CEF-0B7B-F197-D98673C37E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036050" y="0"/>
            <a:ext cx="3155950" cy="2190750"/>
          </a:xfrm>
          <a:prstGeom prst="rect">
            <a:avLst/>
          </a:prstGeom>
        </p:spPr>
      </p:pic>
      <p:pic>
        <p:nvPicPr>
          <p:cNvPr id="6" name="lockup" descr="Bb logo">
            <a:extLst>
              <a:ext uri="{FF2B5EF4-FFF2-40B4-BE49-F238E27FC236}">
                <a16:creationId xmlns:a16="http://schemas.microsoft.com/office/drawing/2014/main" id="{D7DC8D8F-BFE5-0566-F2B2-D387F116C7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26800" y="508000"/>
            <a:ext cx="457200" cy="482600"/>
          </a:xfrm>
          <a:prstGeom prst="rect">
            <a:avLst/>
          </a:prstGeom>
        </p:spPr>
      </p:pic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F8BFE785-99C2-3C2C-F884-945614C4EC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482600"/>
            <a:ext cx="5505450" cy="10136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3467" b="0" i="0" spc="-10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 dirty="0">
                <a:effectLst/>
              </a:rPr>
              <a:t>Title can go here and be up to two lines in length</a:t>
            </a:r>
            <a:endParaRPr lang="en-US" dirty="0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8278E2CC-5E01-F76B-4210-BB3F3E1CDAB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8000" y="2044700"/>
            <a:ext cx="4749800" cy="4343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40012" indent="-240012" algn="l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b="0" i="0" spc="0">
                <a:solidFill>
                  <a:srgbClr val="495A55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  <a:lvl2pPr marL="240012" indent="-240012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>
                <a:solidFill>
                  <a:srgbClr val="495A5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36" indent="-240012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defRPr b="0" i="0">
                <a:solidFill>
                  <a:srgbClr val="495A55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3pPr>
          </a:lstStyle>
          <a:p>
            <a:r>
              <a:rPr lang="en-US">
                <a:effectLst/>
              </a:rPr>
              <a:t>Use this section to introduce the topic or provide a high-level overview for attendees.</a:t>
            </a:r>
          </a:p>
          <a:p>
            <a:r>
              <a:rPr lang="en-US">
                <a:effectLst/>
              </a:rPr>
              <a:t>Keep primary bullet points concise and focused on a single key message.</a:t>
            </a:r>
          </a:p>
          <a:p>
            <a:r>
              <a:rPr lang="en-US">
                <a:effectLst/>
              </a:rPr>
              <a:t>Supporting details can be included as secondary bullets when additional context is needed:</a:t>
            </a:r>
          </a:p>
          <a:p>
            <a:pPr lvl="2"/>
            <a:r>
              <a:rPr lang="en-US">
                <a:effectLst/>
              </a:rPr>
              <a:t>Example supporting point</a:t>
            </a:r>
          </a:p>
          <a:p>
            <a:pPr lvl="2"/>
            <a:r>
              <a:rPr lang="en-US">
                <a:effectLst/>
              </a:rPr>
              <a:t>Additional clarification or detail</a:t>
            </a:r>
          </a:p>
          <a:p>
            <a:pPr lvl="2"/>
            <a:r>
              <a:rPr lang="en-US">
                <a:effectLst/>
              </a:rPr>
              <a:t>Optional action item or takeaway</a:t>
            </a:r>
          </a:p>
          <a:p>
            <a:r>
              <a:rPr lang="en-US">
                <a:effectLst/>
              </a:rPr>
              <a:t>Aim for 3–5 primary bullets to maintain readability from a distance.</a:t>
            </a:r>
          </a:p>
          <a:p>
            <a:r>
              <a:rPr lang="en-US">
                <a:effectLst/>
              </a:rPr>
              <a:t>Content should be written in sentence case and kept as concise as possible.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E999F285-2A04-E860-B1B8-62023B945B4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91250" y="2044700"/>
            <a:ext cx="4749800" cy="4343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40012" indent="-240012" algn="l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b="0" i="0" spc="0">
                <a:solidFill>
                  <a:srgbClr val="495A55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  <a:lvl2pPr marL="240012" indent="-240012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>
                <a:solidFill>
                  <a:srgbClr val="495A5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36" indent="-240012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defRPr b="0" i="0">
                <a:solidFill>
                  <a:srgbClr val="495A55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3pPr>
          </a:lstStyle>
          <a:p>
            <a:r>
              <a:rPr lang="en-US">
                <a:effectLst/>
              </a:rPr>
              <a:t>Use this section to introduce the topic or provide a high-level overview for attendees.</a:t>
            </a:r>
          </a:p>
          <a:p>
            <a:r>
              <a:rPr lang="en-US">
                <a:effectLst/>
              </a:rPr>
              <a:t>Keep primary bullet points concise and focused on a single key message.</a:t>
            </a:r>
          </a:p>
          <a:p>
            <a:r>
              <a:rPr lang="en-US">
                <a:effectLst/>
              </a:rPr>
              <a:t>Supporting details can be included as secondary bullets when additional context is needed:</a:t>
            </a:r>
          </a:p>
          <a:p>
            <a:pPr lvl="2"/>
            <a:r>
              <a:rPr lang="en-US">
                <a:effectLst/>
              </a:rPr>
              <a:t>Example supporting point</a:t>
            </a:r>
          </a:p>
          <a:p>
            <a:pPr lvl="2"/>
            <a:r>
              <a:rPr lang="en-US">
                <a:effectLst/>
              </a:rPr>
              <a:t>Additional clarification or detail</a:t>
            </a:r>
          </a:p>
          <a:p>
            <a:pPr lvl="2"/>
            <a:r>
              <a:rPr lang="en-US">
                <a:effectLst/>
              </a:rPr>
              <a:t>Optional action item or takeaway</a:t>
            </a:r>
          </a:p>
          <a:p>
            <a:r>
              <a:rPr lang="en-US">
                <a:effectLst/>
              </a:rPr>
              <a:t>Aim for 3–5 primary bullets to maintain readability from a distance.</a:t>
            </a:r>
          </a:p>
          <a:p>
            <a:r>
              <a:rPr lang="en-US">
                <a:effectLst/>
              </a:rPr>
              <a:t>Content should be written in sentence case and kept as concise as possible.</a:t>
            </a:r>
          </a:p>
        </p:txBody>
      </p:sp>
    </p:spTree>
    <p:extLst>
      <p:ext uri="{BB962C8B-B14F-4D97-AF65-F5344CB8AC3E}">
        <p14:creationId xmlns:p14="http://schemas.microsoft.com/office/powerpoint/2010/main" val="1980807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Three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orn Paper 2" descr="torn edge">
            <a:extLst>
              <a:ext uri="{FF2B5EF4-FFF2-40B4-BE49-F238E27FC236}">
                <a16:creationId xmlns:a16="http://schemas.microsoft.com/office/drawing/2014/main" id="{381ACD11-9CEF-0B7B-F197-D98673C37E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036050" y="0"/>
            <a:ext cx="3155950" cy="2190750"/>
          </a:xfrm>
          <a:prstGeom prst="rect">
            <a:avLst/>
          </a:prstGeom>
        </p:spPr>
      </p:pic>
      <p:pic>
        <p:nvPicPr>
          <p:cNvPr id="6" name="lockup" descr="Bb logo">
            <a:extLst>
              <a:ext uri="{FF2B5EF4-FFF2-40B4-BE49-F238E27FC236}">
                <a16:creationId xmlns:a16="http://schemas.microsoft.com/office/drawing/2014/main" id="{D7DC8D8F-BFE5-0566-F2B2-D387F116C7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26800" y="508000"/>
            <a:ext cx="457200" cy="482600"/>
          </a:xfrm>
          <a:prstGeom prst="rect">
            <a:avLst/>
          </a:prstGeom>
        </p:spPr>
      </p:pic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F8BFE785-99C2-3C2C-F884-945614C4EC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482600"/>
            <a:ext cx="5505450" cy="10136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3467" b="0" i="0" spc="-10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 dirty="0">
                <a:effectLst/>
              </a:rPr>
              <a:t>Title can go here and be up to two lines in length</a:t>
            </a:r>
            <a:endParaRPr lang="en-US" dirty="0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F497796D-CDE4-CCEA-407D-0F3813386FF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000" y="2058878"/>
            <a:ext cx="342265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000" b="0" i="0" spc="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>
                <a:effectLst/>
              </a:rPr>
              <a:t>Subtitle Can Be Up To</a:t>
            </a:r>
            <a:br>
              <a:rPr lang="en-US"/>
            </a:br>
            <a:r>
              <a:rPr lang="en-US">
                <a:effectLst/>
              </a:rPr>
              <a:t>Two Lines In Length</a:t>
            </a:r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27BC45A-64E8-C848-B547-327A8A081A8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8000" y="2781300"/>
            <a:ext cx="3422650" cy="24810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80009" indent="-180009" algn="l">
              <a:lnSpc>
                <a:spcPct val="125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267" b="0" i="0" spc="0">
                <a:solidFill>
                  <a:srgbClr val="495A55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effectLst/>
              </a:rPr>
              <a:t>Additional detail that expands on the main point or provides supporting information</a:t>
            </a:r>
          </a:p>
          <a:p>
            <a:r>
              <a:rPr lang="en-US" dirty="0">
                <a:effectLst/>
              </a:rPr>
              <a:t>Further clarification, example, or implication if required</a:t>
            </a:r>
          </a:p>
          <a:p>
            <a:r>
              <a:rPr lang="en-US" dirty="0">
                <a:effectLst/>
              </a:rPr>
              <a:t>Highlights key considerations or constraints that shape the decision or outcome</a:t>
            </a:r>
          </a:p>
          <a:p>
            <a:r>
              <a:rPr lang="en-US" dirty="0">
                <a:effectLst/>
              </a:rPr>
              <a:t>Connects the idea to a broader context, ensuring it aligns with the overall direction or goals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76B804C-48BC-83F2-B6BC-57EAC4619382}"/>
              </a:ext>
            </a:extLst>
          </p:cNvPr>
          <p:cNvCxnSpPr>
            <a:cxnSpLocks/>
          </p:cNvCxnSpPr>
          <p:nvPr userDrawn="1"/>
        </p:nvCxnSpPr>
        <p:spPr>
          <a:xfrm flipV="1">
            <a:off x="4111625" y="2044700"/>
            <a:ext cx="0" cy="3099170"/>
          </a:xfrm>
          <a:prstGeom prst="line">
            <a:avLst/>
          </a:prstGeom>
          <a:ln w="12700">
            <a:solidFill>
              <a:srgbClr val="40B5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B4F873B-7AC4-2FF8-62EA-3F3890F4329D}"/>
              </a:ext>
            </a:extLst>
          </p:cNvPr>
          <p:cNvCxnSpPr>
            <a:cxnSpLocks/>
          </p:cNvCxnSpPr>
          <p:nvPr userDrawn="1"/>
        </p:nvCxnSpPr>
        <p:spPr>
          <a:xfrm flipV="1">
            <a:off x="7903904" y="2044700"/>
            <a:ext cx="0" cy="3099170"/>
          </a:xfrm>
          <a:prstGeom prst="line">
            <a:avLst/>
          </a:prstGeom>
          <a:ln w="12700">
            <a:solidFill>
              <a:srgbClr val="40B5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C019D60E-27C0-8770-C1AF-207DE1CAD99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00279" y="2058878"/>
            <a:ext cx="342265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000" b="0" i="0" spc="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>
                <a:effectLst/>
              </a:rPr>
              <a:t>Subtitle Can Be Up To</a:t>
            </a:r>
            <a:br>
              <a:rPr lang="en-US"/>
            </a:br>
            <a:r>
              <a:rPr lang="en-US">
                <a:effectLst/>
              </a:rPr>
              <a:t>Two Lines In Length</a:t>
            </a:r>
            <a:endParaRPr lang="en-US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EB8C5E18-7C63-36B8-CB94-0254CCC41B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300279" y="2781300"/>
            <a:ext cx="3422650" cy="24810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80009" indent="-180009" algn="l">
              <a:lnSpc>
                <a:spcPct val="125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267" b="0" i="0" spc="0">
                <a:solidFill>
                  <a:srgbClr val="495A55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r>
              <a:rPr lang="en-US">
                <a:effectLst/>
              </a:rPr>
              <a:t>Additional detail that expands on the main point or provides supporting information</a:t>
            </a:r>
          </a:p>
          <a:p>
            <a:r>
              <a:rPr lang="en-US">
                <a:effectLst/>
              </a:rPr>
              <a:t>Further clarification, example, or implication if required</a:t>
            </a:r>
          </a:p>
          <a:p>
            <a:r>
              <a:rPr lang="en-US">
                <a:effectLst/>
              </a:rPr>
              <a:t>Highlights key considerations or constraints that shape the decision or outcome</a:t>
            </a:r>
          </a:p>
          <a:p>
            <a:r>
              <a:rPr lang="en-US">
                <a:effectLst/>
              </a:rPr>
              <a:t>Connects the idea to a broader context, ensuring it aligns with the overall direction or goals</a:t>
            </a:r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3DBF4FBE-94A6-DABD-2840-4F6454AC7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85470" y="2058878"/>
            <a:ext cx="342265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000" b="0" i="0" spc="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>
                <a:effectLst/>
              </a:rPr>
              <a:t>Subtitle Can Be Up To</a:t>
            </a:r>
            <a:br>
              <a:rPr lang="en-US"/>
            </a:br>
            <a:r>
              <a:rPr lang="en-US">
                <a:effectLst/>
              </a:rPr>
              <a:t>Two Lines In Length</a:t>
            </a:r>
            <a:endParaRPr lang="en-US"/>
          </a:p>
        </p:txBody>
      </p:sp>
      <p:sp>
        <p:nvSpPr>
          <p:cNvPr id="29" name="Text Placeholder 13">
            <a:extLst>
              <a:ext uri="{FF2B5EF4-FFF2-40B4-BE49-F238E27FC236}">
                <a16:creationId xmlns:a16="http://schemas.microsoft.com/office/drawing/2014/main" id="{1DA584FC-BCF4-3B63-145B-617A2C80106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85470" y="2781300"/>
            <a:ext cx="3422650" cy="24810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80009" indent="-180009" algn="l">
              <a:lnSpc>
                <a:spcPct val="125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267" b="0" i="0" spc="0">
                <a:solidFill>
                  <a:srgbClr val="495A55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r>
              <a:rPr lang="en-US">
                <a:effectLst/>
              </a:rPr>
              <a:t>Additional detail that expands on the main point or provides supporting information</a:t>
            </a:r>
          </a:p>
          <a:p>
            <a:r>
              <a:rPr lang="en-US">
                <a:effectLst/>
              </a:rPr>
              <a:t>Further clarification, example, or implication if required</a:t>
            </a:r>
          </a:p>
          <a:p>
            <a:r>
              <a:rPr lang="en-US">
                <a:effectLst/>
              </a:rPr>
              <a:t>Highlights key considerations or constraints that shape the decision or outcome</a:t>
            </a:r>
          </a:p>
          <a:p>
            <a:r>
              <a:rPr lang="en-US">
                <a:effectLst/>
              </a:rPr>
              <a:t>Connects the idea to a broader context, ensuring it aligns with the overall direction or goals</a:t>
            </a:r>
          </a:p>
        </p:txBody>
      </p:sp>
    </p:spTree>
    <p:extLst>
      <p:ext uri="{BB962C8B-B14F-4D97-AF65-F5344CB8AC3E}">
        <p14:creationId xmlns:p14="http://schemas.microsoft.com/office/powerpoint/2010/main" val="2759766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orn Paper 2" descr="torn edge">
            <a:extLst>
              <a:ext uri="{FF2B5EF4-FFF2-40B4-BE49-F238E27FC236}">
                <a16:creationId xmlns:a16="http://schemas.microsoft.com/office/drawing/2014/main" id="{381ACD11-9CEF-0B7B-F197-D98673C37E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036050" y="0"/>
            <a:ext cx="3155950" cy="2190750"/>
          </a:xfrm>
          <a:prstGeom prst="rect">
            <a:avLst/>
          </a:prstGeom>
        </p:spPr>
      </p:pic>
      <p:pic>
        <p:nvPicPr>
          <p:cNvPr id="6" name="lockup" descr="Bb logo">
            <a:extLst>
              <a:ext uri="{FF2B5EF4-FFF2-40B4-BE49-F238E27FC236}">
                <a16:creationId xmlns:a16="http://schemas.microsoft.com/office/drawing/2014/main" id="{D7DC8D8F-BFE5-0566-F2B2-D387F116C7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26800" y="508000"/>
            <a:ext cx="457200" cy="482600"/>
          </a:xfrm>
          <a:prstGeom prst="rect">
            <a:avLst/>
          </a:prstGeom>
        </p:spPr>
      </p:pic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F8BFE785-99C2-3C2C-F884-945614C4EC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482600"/>
            <a:ext cx="5505450" cy="10136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3467" b="0" i="0" spc="-10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 dirty="0">
                <a:effectLst/>
              </a:rPr>
              <a:t>Title can go here and be up to two lines in length</a:t>
            </a:r>
            <a:endParaRPr lang="en-US" dirty="0"/>
          </a:p>
        </p:txBody>
      </p:sp>
      <p:sp>
        <p:nvSpPr>
          <p:cNvPr id="4" name="Rectangle 13419">
            <a:extLst>
              <a:ext uri="{FF2B5EF4-FFF2-40B4-BE49-F238E27FC236}">
                <a16:creationId xmlns:a16="http://schemas.microsoft.com/office/drawing/2014/main" id="{45D93C1B-9776-580D-C5CA-9DBB2300127B}"/>
              </a:ext>
            </a:extLst>
          </p:cNvPr>
          <p:cNvSpPr/>
          <p:nvPr userDrawn="1"/>
        </p:nvSpPr>
        <p:spPr>
          <a:xfrm>
            <a:off x="508000" y="2933700"/>
            <a:ext cx="5492750" cy="2421082"/>
          </a:xfrm>
          <a:prstGeom prst="rect">
            <a:avLst/>
          </a:prstGeom>
          <a:solidFill>
            <a:srgbClr val="EEEBE8"/>
          </a:solidFill>
          <a:ln/>
        </p:spPr>
        <p:txBody>
          <a:bodyPr/>
          <a:lstStyle/>
          <a:p>
            <a:endParaRPr lang="en-US" sz="120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AB30F659-DEB4-59A2-99B9-3359FBCDE9E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74700" y="3133581"/>
            <a:ext cx="4800000" cy="19937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80009" indent="-180009" algn="l">
              <a:lnSpc>
                <a:spcPct val="125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267" b="0" i="0" spc="0">
                <a:solidFill>
                  <a:srgbClr val="172622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effectLst/>
              </a:rPr>
              <a:t>Additional detail that expands on the main point or provides supporting information</a:t>
            </a:r>
          </a:p>
          <a:p>
            <a:r>
              <a:rPr lang="en-US" dirty="0">
                <a:effectLst/>
              </a:rPr>
              <a:t>Further clarification, example, or implication if required</a:t>
            </a:r>
          </a:p>
          <a:p>
            <a:r>
              <a:rPr lang="en-US" dirty="0">
                <a:effectLst/>
              </a:rPr>
              <a:t>Highlights key considerations or constraints that shape the decision or outcome</a:t>
            </a:r>
          </a:p>
          <a:p>
            <a:r>
              <a:rPr lang="en-US" dirty="0">
                <a:effectLst/>
              </a:rPr>
              <a:t>Connects the idea to a broader context, ensuring it aligns with the overall direction or goals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DA4BCB7-F30D-DCD7-F98E-E12872C7D599}"/>
              </a:ext>
            </a:extLst>
          </p:cNvPr>
          <p:cNvSpPr/>
          <p:nvPr userDrawn="1"/>
        </p:nvSpPr>
        <p:spPr>
          <a:xfrm>
            <a:off x="504825" y="2247900"/>
            <a:ext cx="5492751" cy="685800"/>
          </a:xfrm>
          <a:prstGeom prst="rect">
            <a:avLst/>
          </a:prstGeom>
          <a:solidFill>
            <a:srgbClr val="1D52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EE9BB901-4C1C-D491-7986-D732C38A25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4701" y="2444606"/>
            <a:ext cx="2625725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000" b="0" i="0" spc="0">
                <a:solidFill>
                  <a:srgbClr val="F9F7F6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>
                <a:effectLst/>
              </a:rPr>
              <a:t>Subtitle Can Go Here</a:t>
            </a:r>
            <a:endParaRPr lang="en-US"/>
          </a:p>
        </p:txBody>
      </p:sp>
      <p:sp>
        <p:nvSpPr>
          <p:cNvPr id="24" name="Rectangle 13419">
            <a:extLst>
              <a:ext uri="{FF2B5EF4-FFF2-40B4-BE49-F238E27FC236}">
                <a16:creationId xmlns:a16="http://schemas.microsoft.com/office/drawing/2014/main" id="{D50A6A27-727D-9D02-3349-72D2EAE5C945}"/>
              </a:ext>
            </a:extLst>
          </p:cNvPr>
          <p:cNvSpPr/>
          <p:nvPr userDrawn="1"/>
        </p:nvSpPr>
        <p:spPr>
          <a:xfrm>
            <a:off x="6194426" y="2933700"/>
            <a:ext cx="5492750" cy="2421081"/>
          </a:xfrm>
          <a:prstGeom prst="rect">
            <a:avLst/>
          </a:prstGeom>
          <a:solidFill>
            <a:srgbClr val="EEEBE8"/>
          </a:solidFill>
          <a:ln/>
        </p:spPr>
        <p:txBody>
          <a:bodyPr/>
          <a:lstStyle/>
          <a:p>
            <a:endParaRPr lang="en-US" sz="1200"/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90BE4AA6-8E46-C645-D5E9-9D84CBE99D7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61125" y="3133581"/>
            <a:ext cx="4800000" cy="19937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80009" indent="-180009" algn="l">
              <a:lnSpc>
                <a:spcPct val="125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267" b="0" i="0" spc="0">
                <a:solidFill>
                  <a:srgbClr val="172622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</a:lstStyle>
          <a:p>
            <a:r>
              <a:rPr lang="en-US">
                <a:effectLst/>
              </a:rPr>
              <a:t>Additional detail that expands on the main point or provides supporting information</a:t>
            </a:r>
          </a:p>
          <a:p>
            <a:r>
              <a:rPr lang="en-US">
                <a:effectLst/>
              </a:rPr>
              <a:t>Further clarification, example, or implication if required</a:t>
            </a:r>
          </a:p>
          <a:p>
            <a:r>
              <a:rPr lang="en-US">
                <a:effectLst/>
              </a:rPr>
              <a:t>Highlights key considerations or constraints that shape the decision or outcome</a:t>
            </a:r>
          </a:p>
          <a:p>
            <a:r>
              <a:rPr lang="en-US">
                <a:effectLst/>
              </a:rPr>
              <a:t>Connects the idea to a broader context, ensuring it aligns with the overall direction or goals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8B5C851-ECC7-6FDA-D108-D336F56113E1}"/>
              </a:ext>
            </a:extLst>
          </p:cNvPr>
          <p:cNvSpPr/>
          <p:nvPr userDrawn="1"/>
        </p:nvSpPr>
        <p:spPr>
          <a:xfrm>
            <a:off x="6191252" y="2247900"/>
            <a:ext cx="5492749" cy="685800"/>
          </a:xfrm>
          <a:prstGeom prst="rect">
            <a:avLst/>
          </a:prstGeom>
          <a:solidFill>
            <a:srgbClr val="1D52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40861708-6381-3E85-3A50-37484C72D6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461126" y="2444606"/>
            <a:ext cx="2625725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000" b="0" i="0" spc="0">
                <a:solidFill>
                  <a:srgbClr val="F9F7F6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>
                <a:effectLst/>
              </a:rPr>
              <a:t>Subtitle Can Go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87744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with Screensho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587415B7-73DF-CC5B-C248-D6E3485108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29251" y="0"/>
            <a:ext cx="1682751" cy="6858000"/>
          </a:xfrm>
          <a:prstGeom prst="rect">
            <a:avLst/>
          </a:prstGeom>
        </p:spPr>
      </p:pic>
      <p:sp>
        <p:nvSpPr>
          <p:cNvPr id="6" name="Shape 3">
            <a:extLst>
              <a:ext uri="{FF2B5EF4-FFF2-40B4-BE49-F238E27FC236}">
                <a16:creationId xmlns:a16="http://schemas.microsoft.com/office/drawing/2014/main" id="{8E569AD1-A2C8-2914-E2F6-7C85C7313B7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A68087-7A53-85C5-5A2E-E965FA2F8F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77467" y="1355680"/>
            <a:ext cx="6212528" cy="4583465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3144FB84-2996-CEAE-8EB6-9C4FA9320B34}"/>
              </a:ext>
            </a:extLst>
          </p:cNvPr>
          <p:cNvSpPr/>
          <p:nvPr userDrawn="1"/>
        </p:nvSpPr>
        <p:spPr>
          <a:xfrm>
            <a:off x="6417733" y="508001"/>
            <a:ext cx="8528051" cy="47371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40F0494-5EC1-EF19-A60B-662626BC50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97933"/>
            <a:ext cx="5266267" cy="482600"/>
          </a:xfrm>
          <a:prstGeom prst="rect">
            <a:avLst/>
          </a:prstGeom>
        </p:spPr>
        <p:txBody>
          <a:bodyPr lIns="0" tIns="0" rIns="0" bIns="0"/>
          <a:lstStyle>
            <a:lvl1pPr algn="l">
              <a:buNone/>
              <a:defRPr sz="2667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Text with Desktop Screenshot</a:t>
            </a:r>
            <a:endParaRPr lang="en-ZA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DAF64C74-D87A-50EB-7F36-7A66B3BE40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21017" y="1692611"/>
            <a:ext cx="5711251" cy="3734523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EDAEAC6C-D13A-F40E-BA63-C4230F089A2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851267"/>
            <a:ext cx="5915600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67">
                <a:solidFill>
                  <a:srgbClr val="172622"/>
                </a:solidFill>
                <a:latin typeface="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67">
                <a:solidFill>
                  <a:srgbClr val="172622"/>
                </a:solidFill>
                <a:latin typeface=""/>
              </a:defRPr>
            </a:lvl2pPr>
          </a:lstStyle>
          <a:p>
            <a:pPr lvl="0"/>
            <a:r>
              <a:rPr lang="en-US"/>
              <a:t>Content TBD</a:t>
            </a:r>
          </a:p>
          <a:p>
            <a:pPr lvl="1"/>
            <a:r>
              <a:rPr lang="en-US"/>
              <a:t>Sub copy</a:t>
            </a:r>
          </a:p>
          <a:p>
            <a:pPr lvl="0"/>
            <a:r>
              <a:rPr lang="en-US"/>
              <a:t>Content TBD</a:t>
            </a:r>
          </a:p>
          <a:p>
            <a:pPr lvl="1"/>
            <a:r>
              <a:rPr lang="en-US"/>
              <a:t>Sub copy</a:t>
            </a:r>
          </a:p>
          <a:p>
            <a:pPr lvl="0"/>
            <a:r>
              <a:rPr lang="en-US"/>
              <a:t>Content TBD</a:t>
            </a:r>
          </a:p>
          <a:p>
            <a:pPr lvl="1"/>
            <a:r>
              <a:rPr lang="en-US"/>
              <a:t>Sub copy</a:t>
            </a:r>
          </a:p>
          <a:p>
            <a:pPr lvl="1"/>
            <a:endParaRPr lang="en-US"/>
          </a:p>
          <a:p>
            <a:pPr lvl="0"/>
            <a:endParaRPr lang="en-ZA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6F82E12-3C44-1236-AFEF-9F13F36713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8149" y="6305325"/>
            <a:ext cx="1682752" cy="30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1525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ement or Quote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F33F34-9DFE-D597-A355-73B8CCE5EC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83965" y="1"/>
            <a:ext cx="7796696" cy="13538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F402D6-81F6-691D-3F2F-51DA144B95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476251" y="3245280"/>
            <a:ext cx="2438400" cy="3612721"/>
          </a:xfrm>
          <a:prstGeom prst="rect">
            <a:avLst/>
          </a:prstGeom>
        </p:spPr>
      </p:pic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692A4300-B324-DB75-2882-F7B0E29D1C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83874" y="2223824"/>
            <a:ext cx="8224252" cy="2410353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 algn="ctr">
              <a:lnSpc>
                <a:spcPts val="6667"/>
              </a:lnSpc>
              <a:spcBef>
                <a:spcPts val="0"/>
              </a:spcBef>
              <a:buNone/>
              <a:defRPr sz="6000" b="0" i="0">
                <a:solidFill>
                  <a:srgbClr val="D9F2EC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“Statement or quotation slide lorem ipsum dolor sit </a:t>
            </a:r>
            <a:r>
              <a:rPr lang="en-US" err="1"/>
              <a:t>amet</a:t>
            </a:r>
            <a:r>
              <a:rPr lang="en-US"/>
              <a:t>.”</a:t>
            </a:r>
            <a:endParaRPr lang="en-ZA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F42C09C-BD75-137F-7070-CE670DEB30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3874" y="4696829"/>
            <a:ext cx="8224252" cy="554288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lnSpc>
                <a:spcPts val="5067"/>
              </a:lnSpc>
              <a:spcBef>
                <a:spcPts val="0"/>
              </a:spcBef>
              <a:buNone/>
              <a:defRPr sz="2000" b="0" i="0">
                <a:solidFill>
                  <a:srgbClr val="D9F2EC"/>
                </a:solidFill>
                <a:latin typeface=""/>
              </a:defRPr>
            </a:lvl1pPr>
          </a:lstStyle>
          <a:p>
            <a:pPr lvl="0"/>
            <a:r>
              <a:rPr lang="en-US"/>
              <a:t>Attribution</a:t>
            </a:r>
            <a:endParaRPr lang="en-ZA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58E84DA-F3B5-68DA-ABBD-86837ED59D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4677" y="6109289"/>
            <a:ext cx="2544083" cy="46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6338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with Photo -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0">
            <a:extLst>
              <a:ext uri="{FF2B5EF4-FFF2-40B4-BE49-F238E27FC236}">
                <a16:creationId xmlns:a16="http://schemas.microsoft.com/office/drawing/2014/main" id="{33F2AC0E-76FA-0D6D-3AB4-91C597ACBB56}"/>
              </a:ext>
            </a:extLst>
          </p:cNvPr>
          <p:cNvSpPr/>
          <p:nvPr userDrawn="1"/>
        </p:nvSpPr>
        <p:spPr>
          <a:xfrm>
            <a:off x="1" y="0"/>
            <a:ext cx="6000751" cy="685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9A720D88-9DB8-A765-DC7B-1795BB3DBB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407669"/>
            <a:ext cx="5082117" cy="425451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2667" b="1"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Text with Right Photo</a:t>
            </a:r>
            <a:endParaRPr lang="en-ZA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7CE811A-FF55-7967-CD25-5E348A2392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91251" y="0"/>
            <a:ext cx="6000749" cy="6858000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EF47C624-A3D4-4720-4F8A-D7B64BDB6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851267"/>
            <a:ext cx="5082117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67">
                <a:solidFill>
                  <a:srgbClr val="1D5245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67">
                <a:solidFill>
                  <a:srgbClr val="1D5245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CEE2700-8C73-D2E6-9261-CEBF689FDF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90916"/>
          <a:stretch>
            <a:fillRect/>
          </a:stretch>
        </p:blipFill>
        <p:spPr>
          <a:xfrm rot="16200000">
            <a:off x="2588628" y="3215162"/>
            <a:ext cx="6858000" cy="42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37713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tatement with Photo -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D522D39D-074E-36A2-3B25-A85B00BEBE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97934"/>
            <a:ext cx="9973733" cy="1566333"/>
          </a:xfrm>
          <a:prstGeom prst="rect">
            <a:avLst/>
          </a:prstGeom>
        </p:spPr>
        <p:txBody>
          <a:bodyPr lIns="0" tIns="0" rIns="0" bIns="0"/>
          <a:lstStyle>
            <a:lvl1pPr marL="0" algn="l">
              <a:buNone/>
              <a:defRPr sz="4667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Title and Content</a:t>
            </a:r>
            <a:endParaRPr lang="en-ZA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AB8D605-CC70-DB1C-6693-C236C4D8A3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1418" y="2446867"/>
            <a:ext cx="5344583" cy="2624667"/>
          </a:xfrm>
          <a:prstGeom prst="rect">
            <a:avLst/>
          </a:prstGeom>
        </p:spPr>
        <p:txBody>
          <a:bodyPr lIns="0" tIns="0" rIns="0" bIns="0"/>
          <a:lstStyle>
            <a:lvl1pPr marL="0" indent="-239994">
              <a:spcBef>
                <a:spcPts val="0"/>
              </a:spcBef>
              <a:buNone/>
              <a:defRPr sz="3333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>
                <a:effectLst/>
              </a:rPr>
              <a:t>Light version text area with area for photo to the right</a:t>
            </a:r>
            <a:endParaRPr lang="en-US" dirty="0"/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C88E8F77-C8EE-D1D4-5116-8A5BB5371DDF}"/>
              </a:ext>
            </a:extLst>
          </p:cNvPr>
          <p:cNvSpPr/>
          <p:nvPr userDrawn="1"/>
        </p:nvSpPr>
        <p:spPr>
          <a:xfrm>
            <a:off x="0" y="6500283"/>
            <a:ext cx="5663523" cy="2116"/>
          </a:xfrm>
          <a:prstGeom prst="line">
            <a:avLst/>
          </a:prstGeom>
          <a:noFill/>
          <a:ln w="18936">
            <a:solidFill>
              <a:srgbClr val="D0815A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37D29CE-9D9A-9D8E-49F7-277A95438AF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38949" y="2184399"/>
            <a:ext cx="5099051" cy="351366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pic>
        <p:nvPicPr>
          <p:cNvPr id="19" name="Image 0" descr="preencoded.png">
            <a:extLst>
              <a:ext uri="{FF2B5EF4-FFF2-40B4-BE49-F238E27FC236}">
                <a16:creationId xmlns:a16="http://schemas.microsoft.com/office/drawing/2014/main" id="{A358320C-F27D-0F75-91CF-5A8E3A3055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3899"/>
          <a:stretch>
            <a:fillRect/>
          </a:stretch>
        </p:blipFill>
        <p:spPr>
          <a:xfrm>
            <a:off x="11185978" y="0"/>
            <a:ext cx="1280585" cy="6858000"/>
          </a:xfrm>
          <a:prstGeom prst="rect">
            <a:avLst/>
          </a:prstGeom>
        </p:spPr>
      </p:pic>
      <p:sp>
        <p:nvSpPr>
          <p:cNvPr id="20" name="Shape 3">
            <a:extLst>
              <a:ext uri="{FF2B5EF4-FFF2-40B4-BE49-F238E27FC236}">
                <a16:creationId xmlns:a16="http://schemas.microsoft.com/office/drawing/2014/main" id="{36EF1111-1B79-355D-3BE0-6D252FCE47E8}"/>
              </a:ext>
            </a:extLst>
          </p:cNvPr>
          <p:cNvSpPr/>
          <p:nvPr userDrawn="1"/>
        </p:nvSpPr>
        <p:spPr>
          <a:xfrm>
            <a:off x="11849026" y="0"/>
            <a:ext cx="626533" cy="68580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7B70544-E9BF-1861-745F-6384FE8578F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0676"/>
          <a:stretch>
            <a:fillRect/>
          </a:stretch>
        </p:blipFill>
        <p:spPr>
          <a:xfrm>
            <a:off x="10735656" y="5981336"/>
            <a:ext cx="735848" cy="6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8947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Green Background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1E8999-BAC7-54C0-8D7B-CFFDFAAFC6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2464121"/>
            <a:ext cx="5588000" cy="15596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5334" b="0" i="0" spc="-100" dirty="0">
                <a:solidFill>
                  <a:srgbClr val="F9F7F6"/>
                </a:solidFill>
                <a:effectLst/>
                <a:latin typeface="FT Bureau" pitchFamily="2" charset="77"/>
              </a:defRPr>
            </a:lvl1pPr>
          </a:lstStyle>
          <a:p>
            <a:pPr marL="0" lvl="0" indent="0">
              <a:lnSpc>
                <a:spcPct val="95000"/>
              </a:lnSpc>
              <a:spcBef>
                <a:spcPts val="0"/>
              </a:spcBef>
              <a:buNone/>
            </a:pPr>
            <a:r>
              <a:rPr lang="en-US">
                <a:effectLst/>
              </a:rPr>
              <a:t>Section Headline Can Go Here</a:t>
            </a:r>
            <a:endParaRPr lang="en-US"/>
          </a:p>
        </p:txBody>
      </p:sp>
      <p:pic>
        <p:nvPicPr>
          <p:cNvPr id="5" name="lockup" descr="Bb logo&#10;">
            <a:extLst>
              <a:ext uri="{FF2B5EF4-FFF2-40B4-BE49-F238E27FC236}">
                <a16:creationId xmlns:a16="http://schemas.microsoft.com/office/drawing/2014/main" id="{0B4E96D2-1CD4-4A47-5729-48FC86DFA75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226800" y="508000"/>
            <a:ext cx="457200" cy="482600"/>
          </a:xfrm>
          <a:prstGeom prst="rect">
            <a:avLst/>
          </a:prstGeom>
        </p:spPr>
      </p:pic>
      <p:pic>
        <p:nvPicPr>
          <p:cNvPr id="2" name="Frame 1547741551">
            <a:extLst>
              <a:ext uri="{FF2B5EF4-FFF2-40B4-BE49-F238E27FC236}">
                <a16:creationId xmlns:a16="http://schemas.microsoft.com/office/drawing/2014/main" id="{F03EEBB7-6642-172C-6B7D-CF0850C1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263152"/>
            <a:ext cx="8845550" cy="20046"/>
          </a:xfrm>
          <a:prstGeom prst="rect">
            <a:avLst/>
          </a:prstGeom>
        </p:spPr>
      </p:pic>
      <p:pic>
        <p:nvPicPr>
          <p:cNvPr id="4" name="Frame 1547741553">
            <a:extLst>
              <a:ext uri="{FF2B5EF4-FFF2-40B4-BE49-F238E27FC236}">
                <a16:creationId xmlns:a16="http://schemas.microsoft.com/office/drawing/2014/main" id="{A3CECC98-529C-80A7-691A-17AD3E1D1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518400" y="3415802"/>
            <a:ext cx="4673600" cy="20046"/>
          </a:xfrm>
          <a:prstGeom prst="rect">
            <a:avLst/>
          </a:prstGeom>
        </p:spPr>
      </p:pic>
      <p:pic>
        <p:nvPicPr>
          <p:cNvPr id="6" name="Frame 1547741552">
            <a:extLst>
              <a:ext uri="{FF2B5EF4-FFF2-40B4-BE49-F238E27FC236}">
                <a16:creationId xmlns:a16="http://schemas.microsoft.com/office/drawing/2014/main" id="{F79D8F15-4795-F8FA-3775-75E00B777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5574803"/>
            <a:ext cx="8845550" cy="2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008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with branding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90B9D021-E691-4C84-B6F2-A987BDCD91B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1847" y="215809"/>
            <a:ext cx="3062352" cy="672713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302957C3-9E36-3963-8370-6F0DCD342BC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19400" y="3429000"/>
            <a:ext cx="6553200" cy="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E34E2074-621A-9B46-18C3-1B9BB29C74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b="90916"/>
          <a:stretch>
            <a:fillRect/>
          </a:stretch>
        </p:blipFill>
        <p:spPr>
          <a:xfrm rot="16200000">
            <a:off x="8451524" y="3117526"/>
            <a:ext cx="6858000" cy="62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1686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-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orn Paper 2" descr="torn edge">
            <a:extLst>
              <a:ext uri="{FF2B5EF4-FFF2-40B4-BE49-F238E27FC236}">
                <a16:creationId xmlns:a16="http://schemas.microsoft.com/office/drawing/2014/main" id="{381ACD11-9CEF-0B7B-F197-D98673C37E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036050" y="0"/>
            <a:ext cx="3155950" cy="2190750"/>
          </a:xfrm>
          <a:prstGeom prst="rect">
            <a:avLst/>
          </a:prstGeom>
        </p:spPr>
      </p:pic>
      <p:pic>
        <p:nvPicPr>
          <p:cNvPr id="6" name="lockup" descr="Bb logo">
            <a:extLst>
              <a:ext uri="{FF2B5EF4-FFF2-40B4-BE49-F238E27FC236}">
                <a16:creationId xmlns:a16="http://schemas.microsoft.com/office/drawing/2014/main" id="{D7DC8D8F-BFE5-0566-F2B2-D387F116C7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26800" y="508000"/>
            <a:ext cx="457200" cy="482600"/>
          </a:xfrm>
          <a:prstGeom prst="rect">
            <a:avLst/>
          </a:prstGeom>
        </p:spPr>
      </p:pic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F8BFE785-99C2-3C2C-F884-945614C4EC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482600"/>
            <a:ext cx="5505450" cy="10136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3467" b="0" i="0" spc="-100">
                <a:solidFill>
                  <a:srgbClr val="172622"/>
                </a:solidFill>
                <a:latin typeface="FT Bureau" pitchFamily="2" charset="77"/>
              </a:defRPr>
            </a:lvl1pPr>
          </a:lstStyle>
          <a:p>
            <a:pPr lvl="0"/>
            <a:r>
              <a:rPr lang="en-US">
                <a:effectLst/>
              </a:rPr>
              <a:t>Title can go here and be up to two lines in length</a:t>
            </a:r>
            <a:endParaRPr lang="en-US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8278E2CC-5E01-F76B-4210-BB3F3E1CDAB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8000" y="2044700"/>
            <a:ext cx="4749800" cy="56123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40012" indent="-240012" algn="l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b="0" i="0" spc="0">
                <a:solidFill>
                  <a:srgbClr val="495A55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  <a:lvl2pPr marL="240012" indent="-240012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>
                <a:solidFill>
                  <a:srgbClr val="495A5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36" indent="-240012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defRPr b="0" i="0">
                <a:solidFill>
                  <a:srgbClr val="495A55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3pPr>
          </a:lstStyle>
          <a:p>
            <a:r>
              <a:rPr lang="en-US">
                <a:effectLst/>
              </a:rPr>
              <a:t>Use this section to introduce the topic or provide a high-level overview for attendees.</a:t>
            </a:r>
          </a:p>
          <a:p>
            <a:r>
              <a:rPr lang="en-US">
                <a:effectLst/>
              </a:rPr>
              <a:t>Keep primary bullet points concise and focused on a single key message.</a:t>
            </a:r>
          </a:p>
          <a:p>
            <a:r>
              <a:rPr lang="en-US">
                <a:effectLst/>
              </a:rPr>
              <a:t>Supporting details can be included as secondary bullets when additional context is needed:</a:t>
            </a:r>
          </a:p>
          <a:p>
            <a:pPr lvl="2"/>
            <a:r>
              <a:rPr lang="en-US">
                <a:effectLst/>
              </a:rPr>
              <a:t>Example supporting point</a:t>
            </a:r>
          </a:p>
          <a:p>
            <a:pPr lvl="2"/>
            <a:r>
              <a:rPr lang="en-US">
                <a:effectLst/>
              </a:rPr>
              <a:t>Additional clarification or detail</a:t>
            </a:r>
          </a:p>
          <a:p>
            <a:pPr lvl="2"/>
            <a:r>
              <a:rPr lang="en-US">
                <a:effectLst/>
              </a:rPr>
              <a:t>Optional action item or takeaway</a:t>
            </a:r>
          </a:p>
          <a:p>
            <a:r>
              <a:rPr lang="en-US">
                <a:effectLst/>
              </a:rPr>
              <a:t>Aim for 3–5 primary bullets to maintain readability from a distance.</a:t>
            </a:r>
          </a:p>
          <a:p>
            <a:r>
              <a:rPr lang="en-US">
                <a:effectLst/>
              </a:rPr>
              <a:t>Content should be written in sentence case and kept as concise as possible.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E999F285-2A04-E860-B1B8-62023B945B4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91250" y="2044700"/>
            <a:ext cx="4749800" cy="56123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40012" indent="-240012" algn="l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b="0" i="0" spc="0">
                <a:solidFill>
                  <a:srgbClr val="495A55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1pPr>
            <a:lvl2pPr marL="240012" indent="-240012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>
                <a:solidFill>
                  <a:srgbClr val="495A5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20036" indent="-240012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defRPr b="0" i="0">
                <a:solidFill>
                  <a:srgbClr val="495A55"/>
                </a:solidFill>
                <a:latin typeface="IBM Plex Sans" panose="020B0503050203000203" pitchFamily="34" charset="0"/>
                <a:cs typeface="Arial" panose="020B0604020202020204" pitchFamily="34" charset="0"/>
              </a:defRPr>
            </a:lvl3pPr>
          </a:lstStyle>
          <a:p>
            <a:r>
              <a:rPr lang="en-US">
                <a:effectLst/>
              </a:rPr>
              <a:t>Use this section to introduce the topic or provide a high-level overview for attendees.</a:t>
            </a:r>
          </a:p>
          <a:p>
            <a:r>
              <a:rPr lang="en-US">
                <a:effectLst/>
              </a:rPr>
              <a:t>Keep primary bullet points concise and focused on a single key message.</a:t>
            </a:r>
          </a:p>
          <a:p>
            <a:r>
              <a:rPr lang="en-US">
                <a:effectLst/>
              </a:rPr>
              <a:t>Supporting details can be included as secondary bullets when additional context is needed:</a:t>
            </a:r>
          </a:p>
          <a:p>
            <a:pPr lvl="2"/>
            <a:r>
              <a:rPr lang="en-US">
                <a:effectLst/>
              </a:rPr>
              <a:t>Example supporting point</a:t>
            </a:r>
          </a:p>
          <a:p>
            <a:pPr lvl="2"/>
            <a:r>
              <a:rPr lang="en-US">
                <a:effectLst/>
              </a:rPr>
              <a:t>Additional clarification or detail</a:t>
            </a:r>
          </a:p>
          <a:p>
            <a:pPr lvl="2"/>
            <a:r>
              <a:rPr lang="en-US">
                <a:effectLst/>
              </a:rPr>
              <a:t>Optional action item or takeaway</a:t>
            </a:r>
          </a:p>
          <a:p>
            <a:r>
              <a:rPr lang="en-US">
                <a:effectLst/>
              </a:rPr>
              <a:t>Aim for 3–5 primary bullets to maintain readability from a distance.</a:t>
            </a:r>
          </a:p>
          <a:p>
            <a:r>
              <a:rPr lang="en-US">
                <a:effectLst/>
              </a:rPr>
              <a:t>Content should be written in sentence case and kept as concise as possible.</a:t>
            </a:r>
          </a:p>
        </p:txBody>
      </p:sp>
    </p:spTree>
    <p:extLst>
      <p:ext uri="{BB962C8B-B14F-4D97-AF65-F5344CB8AC3E}">
        <p14:creationId xmlns:p14="http://schemas.microsoft.com/office/powerpoint/2010/main" val="265579604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tatement with Photo -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D522D39D-074E-36A2-3B25-A85B00BEBE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97934"/>
            <a:ext cx="9973733" cy="1566333"/>
          </a:xfrm>
          <a:prstGeom prst="rect">
            <a:avLst/>
          </a:prstGeom>
        </p:spPr>
        <p:txBody>
          <a:bodyPr lIns="0" tIns="0" rIns="0" bIns="0"/>
          <a:lstStyle>
            <a:lvl1pPr marL="0" algn="l">
              <a:buNone/>
              <a:defRPr sz="4667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Title and Content</a:t>
            </a:r>
            <a:endParaRPr lang="en-ZA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AB8D605-CC70-DB1C-6693-C236C4D8A3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1418" y="2446867"/>
            <a:ext cx="5344583" cy="2624667"/>
          </a:xfrm>
          <a:prstGeom prst="rect">
            <a:avLst/>
          </a:prstGeom>
        </p:spPr>
        <p:txBody>
          <a:bodyPr lIns="0" tIns="0" rIns="0" bIns="0"/>
          <a:lstStyle>
            <a:lvl1pPr marL="0" indent="-239994">
              <a:spcBef>
                <a:spcPts val="0"/>
              </a:spcBef>
              <a:buNone/>
              <a:defRPr sz="3333">
                <a:solidFill>
                  <a:srgbClr val="17262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>
                <a:effectLst/>
              </a:rPr>
              <a:t>Light version text area with area for photo to the right</a:t>
            </a:r>
            <a:endParaRPr lang="en-US"/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C88E8F77-C8EE-D1D4-5116-8A5BB5371DDF}"/>
              </a:ext>
            </a:extLst>
          </p:cNvPr>
          <p:cNvSpPr/>
          <p:nvPr userDrawn="1"/>
        </p:nvSpPr>
        <p:spPr>
          <a:xfrm>
            <a:off x="0" y="6500283"/>
            <a:ext cx="5663523" cy="2116"/>
          </a:xfrm>
          <a:prstGeom prst="line">
            <a:avLst/>
          </a:prstGeom>
          <a:noFill/>
          <a:ln w="18936">
            <a:solidFill>
              <a:srgbClr val="D0815A"/>
            </a:solidFill>
            <a:prstDash val="lgDash"/>
          </a:ln>
        </p:spPr>
        <p:txBody>
          <a:bodyPr/>
          <a:lstStyle/>
          <a:p>
            <a:endParaRPr lang="en-US" sz="240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37D29CE-9D9A-9D8E-49F7-277A95438AF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38949" y="2184399"/>
            <a:ext cx="5099051" cy="351366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pic>
        <p:nvPicPr>
          <p:cNvPr id="19" name="Image 0" descr="preencoded.png">
            <a:extLst>
              <a:ext uri="{FF2B5EF4-FFF2-40B4-BE49-F238E27FC236}">
                <a16:creationId xmlns:a16="http://schemas.microsoft.com/office/drawing/2014/main" id="{A358320C-F27D-0F75-91CF-5A8E3A3055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3899"/>
          <a:stretch>
            <a:fillRect/>
          </a:stretch>
        </p:blipFill>
        <p:spPr>
          <a:xfrm>
            <a:off x="11185978" y="0"/>
            <a:ext cx="1280585" cy="6858000"/>
          </a:xfrm>
          <a:prstGeom prst="rect">
            <a:avLst/>
          </a:prstGeom>
        </p:spPr>
      </p:pic>
      <p:sp>
        <p:nvSpPr>
          <p:cNvPr id="20" name="Shape 3">
            <a:extLst>
              <a:ext uri="{FF2B5EF4-FFF2-40B4-BE49-F238E27FC236}">
                <a16:creationId xmlns:a16="http://schemas.microsoft.com/office/drawing/2014/main" id="{36EF1111-1B79-355D-3BE0-6D252FCE47E8}"/>
              </a:ext>
            </a:extLst>
          </p:cNvPr>
          <p:cNvSpPr/>
          <p:nvPr userDrawn="1"/>
        </p:nvSpPr>
        <p:spPr>
          <a:xfrm>
            <a:off x="11849026" y="0"/>
            <a:ext cx="626533" cy="6858000"/>
          </a:xfrm>
          <a:prstGeom prst="rect">
            <a:avLst/>
          </a:prstGeom>
          <a:solidFill>
            <a:srgbClr val="1D5245"/>
          </a:solidFill>
          <a:ln/>
        </p:spPr>
        <p:txBody>
          <a:bodyPr/>
          <a:lstStyle/>
          <a:p>
            <a:endParaRPr lang="en-US" sz="240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7B70544-E9BF-1861-745F-6384FE8578F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0676"/>
          <a:stretch>
            <a:fillRect/>
          </a:stretch>
        </p:blipFill>
        <p:spPr>
          <a:xfrm>
            <a:off x="10735656" y="5981336"/>
            <a:ext cx="735848" cy="6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2224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Photo - Light">
    <p:bg>
      <p:bgPr>
        <a:solidFill>
          <a:srgbClr val="F9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0">
            <a:extLst>
              <a:ext uri="{FF2B5EF4-FFF2-40B4-BE49-F238E27FC236}">
                <a16:creationId xmlns:a16="http://schemas.microsoft.com/office/drawing/2014/main" id="{33F2AC0E-76FA-0D6D-3AB4-91C597ACBB56}"/>
              </a:ext>
            </a:extLst>
          </p:cNvPr>
          <p:cNvSpPr/>
          <p:nvPr userDrawn="1"/>
        </p:nvSpPr>
        <p:spPr>
          <a:xfrm>
            <a:off x="1" y="0"/>
            <a:ext cx="6000751" cy="6858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sz="240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9A720D88-9DB8-A765-DC7B-1795BB3DBB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407669"/>
            <a:ext cx="5082117" cy="425451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2667" b="1">
                <a:solidFill>
                  <a:srgbClr val="1D524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Text with Right Photo</a:t>
            </a:r>
            <a:endParaRPr lang="en-ZA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7CE811A-FF55-7967-CD25-5E348A2392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91251" y="0"/>
            <a:ext cx="6000749" cy="6858000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EF47C624-A3D4-4720-4F8A-D7B64BDB61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851267"/>
            <a:ext cx="5082117" cy="3641221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67">
                <a:solidFill>
                  <a:srgbClr val="1D5245"/>
                </a:solidFill>
                <a:latin typeface="Georgia" panose="02040502050405020303" pitchFamily="18" charset="0"/>
              </a:defRPr>
            </a:lvl1pPr>
            <a:lvl2pPr marL="990575" marR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67">
                <a:solidFill>
                  <a:srgbClr val="1D5245"/>
                </a:solidFill>
                <a:latin typeface="Georgia" panose="02040502050405020303" pitchFamily="18" charset="0"/>
              </a:defRPr>
            </a:lvl2pPr>
          </a:lstStyle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0"/>
            <a:r>
              <a:rPr lang="en-US" dirty="0"/>
              <a:t>Content TBD</a:t>
            </a:r>
          </a:p>
          <a:p>
            <a:pPr lvl="1"/>
            <a:r>
              <a:rPr lang="en-US" dirty="0"/>
              <a:t>Sub copy</a:t>
            </a:r>
          </a:p>
          <a:p>
            <a:pPr lvl="1"/>
            <a:endParaRPr lang="en-US" dirty="0"/>
          </a:p>
          <a:p>
            <a:pPr lvl="0"/>
            <a:endParaRPr lang="en-ZA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CEE2700-8C73-D2E6-9261-CEBF689FDF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90916"/>
          <a:stretch>
            <a:fillRect/>
          </a:stretch>
        </p:blipFill>
        <p:spPr>
          <a:xfrm rot="16200000">
            <a:off x="2588628" y="3215162"/>
            <a:ext cx="6858000" cy="42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64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 with branding">
    <p:bg>
      <p:bgPr>
        <a:solidFill>
          <a:srgbClr val="1D52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19">
            <a:extLst>
              <a:ext uri="{FF2B5EF4-FFF2-40B4-BE49-F238E27FC236}">
                <a16:creationId xmlns:a16="http://schemas.microsoft.com/office/drawing/2014/main" id="{302957C3-9E36-3963-8370-6F0DCD342BC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19400" y="3429000"/>
            <a:ext cx="6553200" cy="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E34E2074-621A-9B46-18C3-1B9BB29C74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90916"/>
          <a:stretch>
            <a:fillRect/>
          </a:stretch>
        </p:blipFill>
        <p:spPr>
          <a:xfrm rot="16200000">
            <a:off x="8451524" y="3117526"/>
            <a:ext cx="6858000" cy="62295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A0E3053-B5D6-7D74-7A17-82C81DE41C4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5753" y="244142"/>
            <a:ext cx="2544083" cy="46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897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slideLayout" Target="../slideLayouts/slideLayout81.xml"/><Relationship Id="rId3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76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604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</p:sldLayoutIdLst>
  <p:hf sldNum="0" hdr="0" ft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24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  <p:sldLayoutId id="2147483734" r:id="rId18"/>
    <p:sldLayoutId id="2147483735" r:id="rId19"/>
    <p:sldLayoutId id="2147483736" r:id="rId20"/>
    <p:sldLayoutId id="2147483737" r:id="rId21"/>
    <p:sldLayoutId id="2147483738" r:id="rId22"/>
    <p:sldLayoutId id="2147483739" r:id="rId23"/>
    <p:sldLayoutId id="2147483740" r:id="rId24"/>
    <p:sldLayoutId id="2147483741" r:id="rId25"/>
    <p:sldLayoutId id="2147483742" r:id="rId26"/>
    <p:sldLayoutId id="2147483743" r:id="rId27"/>
  </p:sldLayoutIdLst>
  <p:hf sldNum="0" hdr="0" ftr="0" dt="0"/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>
          <p15:clr>
            <a:srgbClr val="F26B43"/>
          </p15:clr>
        </p15:guide>
        <p15:guide id="2" pos="57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5A4F55-5BCB-9006-C3B2-356967C7EB2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9983" y="2223824"/>
            <a:ext cx="6588292" cy="241035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9F7F6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Introducing Blackboard Ally to Students</a:t>
            </a:r>
          </a:p>
        </p:txBody>
      </p:sp>
    </p:spTree>
    <p:extLst>
      <p:ext uri="{BB962C8B-B14F-4D97-AF65-F5344CB8AC3E}">
        <p14:creationId xmlns:p14="http://schemas.microsoft.com/office/powerpoint/2010/main" val="388675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734DC-5E3A-3C3A-12BF-860EFF818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97871A-152E-2D4B-D9FE-27CDD866B70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8000" y="2464121"/>
            <a:ext cx="5588000" cy="210519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4800" b="1" spc="-100" dirty="0">
                <a:solidFill>
                  <a:srgbClr val="F9F7F6"/>
                </a:solidFill>
                <a:latin typeface="Georgia" panose="02040502050405020303" pitchFamily="18" charset="0"/>
                <a:ea typeface="+mn-ea"/>
                <a:cs typeface="+mn-cs"/>
              </a:rPr>
              <a:t>Student Use Cases of Alternative Formats</a:t>
            </a:r>
            <a:endParaRPr kumimoji="0" lang="en-US" sz="4800" b="1" i="0" u="none" strike="noStrike" kern="1200" cap="none" spc="-100" normalizeH="0" baseline="0" noProof="0" dirty="0">
              <a:ln>
                <a:noFill/>
              </a:ln>
              <a:solidFill>
                <a:srgbClr val="F9F7F6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6125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A01439-D45F-C20F-73DA-28E3053C6A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526271"/>
            <a:ext cx="7713579" cy="9068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5245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Use Case #1: Mobile Device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C810C1-3EBA-C12E-08CA-EDC8C6A649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4296" y="1930733"/>
            <a:ext cx="8825885" cy="364122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Aptos" panose="020B0004020202020204" pitchFamily="34" charset="0"/>
              </a:rPr>
              <a:t>Use case description: </a:t>
            </a:r>
            <a:r>
              <a:rPr lang="en-US" sz="2400" dirty="0">
                <a:latin typeface="Aptos" panose="020B0004020202020204" pitchFamily="34" charset="0"/>
              </a:rPr>
              <a:t>Students who frequently use smartphones or tablets to access course materials.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Suggested Alternative Formats: </a:t>
            </a:r>
          </a:p>
          <a:p>
            <a:pPr marL="990586" lvl="1" indent="-457200"/>
            <a:r>
              <a:rPr lang="en-US" sz="2400" dirty="0">
                <a:latin typeface="Aptos" panose="020B0004020202020204" pitchFamily="34" charset="0"/>
              </a:rPr>
              <a:t>HTML: responsive to screen size, no need to pinch or zoom, can be downloaded and then later accessed in offline capacity. </a:t>
            </a:r>
          </a:p>
          <a:p>
            <a:pPr marL="990586" lvl="1" indent="-457200"/>
            <a:r>
              <a:rPr lang="en-US" sz="2400" dirty="0">
                <a:latin typeface="Aptos" panose="020B0004020202020204" pitchFamily="34" charset="0"/>
              </a:rPr>
              <a:t>Audio files: to listen to content while studying or even on the go, such as while commuting or exercising.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14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16E52B-D6A0-D527-3841-32A7EB42F97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2359" y="262321"/>
            <a:ext cx="10421332" cy="9068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5245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Use Case #2: Students with a Vision Impairment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735CB2-CF20-B8D4-BE77-7A55A45F9C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6054" y="1647930"/>
            <a:ext cx="9730859" cy="436637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b="1" dirty="0">
                <a:latin typeface="Aptos" panose="020B0004020202020204" pitchFamily="34" charset="0"/>
              </a:rPr>
              <a:t>Use Case Description: </a:t>
            </a:r>
            <a:r>
              <a:rPr lang="en-US" sz="2000" dirty="0">
                <a:latin typeface="Aptos" panose="020B0004020202020204" pitchFamily="34" charset="0"/>
              </a:rPr>
              <a:t>Student with vision impairment that relies on assistive technology to access digital course content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Assistive technology could be a screen reader, text to speech, screen magnifier, refreshable Braille display, etc.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Suggested alternative formats:</a:t>
            </a:r>
          </a:p>
          <a:p>
            <a:pPr lvl="1"/>
            <a:r>
              <a:rPr lang="en-US" sz="2000" dirty="0">
                <a:latin typeface="Aptos" panose="020B0004020202020204" pitchFamily="34" charset="0"/>
              </a:rPr>
              <a:t>Audio files </a:t>
            </a:r>
          </a:p>
          <a:p>
            <a:pPr lvl="1"/>
            <a:r>
              <a:rPr lang="en-US" sz="2000" dirty="0" err="1">
                <a:latin typeface="Aptos" panose="020B0004020202020204" pitchFamily="34" charset="0"/>
              </a:rPr>
              <a:t>ePub</a:t>
            </a:r>
            <a:r>
              <a:rPr lang="en-US" sz="2000" dirty="0">
                <a:latin typeface="Aptos" panose="020B0004020202020204" pitchFamily="34" charset="0"/>
              </a:rPr>
              <a:t>: can access text to speech functionality and/or customize the display (i.e. increase font size, change background color, etc.) </a:t>
            </a:r>
          </a:p>
          <a:p>
            <a:pPr lvl="1"/>
            <a:r>
              <a:rPr lang="en-US" sz="2000" dirty="0">
                <a:latin typeface="Aptos" panose="020B0004020202020204" pitchFamily="34" charset="0"/>
              </a:rPr>
              <a:t>Braille Ready File: used exclusively with a refreshable Braille display </a:t>
            </a:r>
          </a:p>
          <a:p>
            <a:pPr lvl="1"/>
            <a:r>
              <a:rPr lang="en-US" sz="2000" dirty="0">
                <a:latin typeface="Aptos" panose="020B0004020202020204" pitchFamily="34" charset="0"/>
              </a:rPr>
              <a:t>Tagged PDF: used with a screen reader, provides structure and semantic context to PDF </a:t>
            </a:r>
          </a:p>
          <a:p>
            <a:pPr lvl="1"/>
            <a:r>
              <a:rPr lang="en-US" sz="2000" dirty="0">
                <a:latin typeface="Aptos" panose="020B0004020202020204" pitchFamily="34" charset="0"/>
              </a:rPr>
              <a:t>Microsoft Immersive Reader: customize display of text or even utilize text to speech </a:t>
            </a:r>
          </a:p>
          <a:p>
            <a:pPr lvl="1"/>
            <a:r>
              <a:rPr lang="en-US" sz="2000" dirty="0" err="1">
                <a:latin typeface="Aptos" panose="020B0004020202020204" pitchFamily="34" charset="0"/>
              </a:rPr>
              <a:t>BeeLine</a:t>
            </a:r>
            <a:r>
              <a:rPr lang="en-US" sz="2000" dirty="0">
                <a:latin typeface="Aptos" panose="020B0004020202020204" pitchFamily="34" charset="0"/>
              </a:rPr>
              <a:t> Reader: color gradients applied to text are proven to reduce eye strain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251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705177-D04A-7FC2-5613-B888BFC053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526271"/>
            <a:ext cx="7713579" cy="9068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5245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Use Case #3: Students on the Go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765162-C83B-EE60-7C61-90C7749306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1742197"/>
            <a:ext cx="9087438" cy="3641221"/>
          </a:xfrm>
        </p:spPr>
        <p:txBody>
          <a:bodyPr/>
          <a:lstStyle/>
          <a:p>
            <a:pPr marL="800089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Aptos" panose="020B0004020202020204" pitchFamily="34" charset="0"/>
              </a:rPr>
              <a:t>Use Case description: </a:t>
            </a:r>
            <a:r>
              <a:rPr lang="en-US" sz="2400" dirty="0">
                <a:solidFill>
                  <a:srgbClr val="000000"/>
                </a:solidFill>
                <a:latin typeface="Aptos" panose="020B0004020202020204" pitchFamily="34" charset="0"/>
              </a:rPr>
              <a:t>Students who commute for work or school, juggle multiple responsibilities (i.e. caregiving and studying) and need to maximize time, students who exercise frequently, etc. </a:t>
            </a:r>
            <a:endParaRPr lang="en-US" sz="2400" dirty="0">
              <a:latin typeface="Aptos" panose="020B0004020202020204" pitchFamily="34" charset="0"/>
            </a:endParaRPr>
          </a:p>
          <a:p>
            <a:pPr marL="800089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Suggested alternative formats: </a:t>
            </a:r>
          </a:p>
          <a:p>
            <a:pPr lvl="1" indent="0" fontAlgn="base"/>
            <a:r>
              <a:rPr lang="en-US" sz="2400" b="1" dirty="0">
                <a:solidFill>
                  <a:srgbClr val="000000"/>
                </a:solidFill>
                <a:latin typeface="Aptos" panose="020B0004020202020204" pitchFamily="34" charset="0"/>
              </a:rPr>
              <a:t>Audio file</a:t>
            </a:r>
            <a:r>
              <a:rPr lang="en-US" sz="2400" dirty="0">
                <a:solidFill>
                  <a:srgbClr val="000000"/>
                </a:solidFill>
                <a:latin typeface="Aptos" panose="020B0004020202020204" pitchFamily="34" charset="0"/>
              </a:rPr>
              <a:t>: listen to while using public transportation, working out, cooking dinner, etc. </a:t>
            </a:r>
          </a:p>
          <a:p>
            <a:pPr lvl="1" indent="0" fontAlgn="base"/>
            <a:r>
              <a:rPr lang="en-US" sz="2400" b="1" dirty="0">
                <a:solidFill>
                  <a:srgbClr val="000000"/>
                </a:solidFill>
                <a:latin typeface="Aptos" panose="020B0004020202020204" pitchFamily="34" charset="0"/>
              </a:rPr>
              <a:t>HTML:</a:t>
            </a:r>
            <a:r>
              <a:rPr lang="en-US" sz="2400" dirty="0">
                <a:solidFill>
                  <a:srgbClr val="000000"/>
                </a:solidFill>
                <a:latin typeface="Aptos" panose="020B0004020202020204" pitchFamily="34" charset="0"/>
              </a:rPr>
              <a:t> great for mobile device or tablets (responsive to screen size, can be downloaded for offline access) </a:t>
            </a:r>
          </a:p>
          <a:p>
            <a:pPr lvl="1" indent="0" fontAlgn="base"/>
            <a:r>
              <a:rPr lang="en-US" sz="2400" b="1" dirty="0" err="1">
                <a:solidFill>
                  <a:srgbClr val="000000"/>
                </a:solidFill>
                <a:latin typeface="Aptos" panose="020B0004020202020204" pitchFamily="34" charset="0"/>
              </a:rPr>
              <a:t>ePub</a:t>
            </a:r>
            <a:r>
              <a:rPr lang="en-US" sz="2400" b="1" dirty="0">
                <a:solidFill>
                  <a:srgbClr val="000000"/>
                </a:solidFill>
                <a:latin typeface="Aptos" panose="020B0004020202020204" pitchFamily="34" charset="0"/>
              </a:rPr>
              <a:t>:</a:t>
            </a:r>
            <a:r>
              <a:rPr lang="en-US" sz="2400" dirty="0">
                <a:solidFill>
                  <a:srgbClr val="000000"/>
                </a:solidFill>
                <a:latin typeface="Aptos" panose="020B0004020202020204" pitchFamily="34" charset="0"/>
              </a:rPr>
              <a:t> for commuters, you can highlight content, take notes, </a:t>
            </a:r>
            <a:r>
              <a:rPr lang="en-US" sz="2400" dirty="0" err="1">
                <a:solidFill>
                  <a:srgbClr val="000000"/>
                </a:solidFill>
                <a:latin typeface="Aptos" panose="020B0004020202020204" pitchFamily="34" charset="0"/>
              </a:rPr>
              <a:t>etc</a:t>
            </a:r>
            <a:endParaRPr lang="en-US" sz="240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532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5BBF85-68BD-2A00-3FAD-601B7D306C1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526271"/>
            <a:ext cx="9865151" cy="9068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5245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Use Case #4: International Students 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1423C8-6468-8586-3D8A-4FBD56338C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2638" y="1902452"/>
            <a:ext cx="9646017" cy="3641221"/>
          </a:xfrm>
        </p:spPr>
        <p:txBody>
          <a:bodyPr/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latin typeface="Aptos" panose="020B0004020202020204" pitchFamily="34" charset="0"/>
              </a:rPr>
              <a:t>Use Case Description: </a:t>
            </a:r>
            <a:r>
              <a:rPr lang="en-US" sz="2400" dirty="0">
                <a:solidFill>
                  <a:srgbClr val="000000"/>
                </a:solidFill>
                <a:latin typeface="Aptos" panose="020B0004020202020204" pitchFamily="34" charset="0"/>
              </a:rPr>
              <a:t>Students’ learning content is not in their primary language, or for family or friends of the student wanting to help them with their work. </a:t>
            </a:r>
            <a:endParaRPr lang="en-US" sz="2400" b="1" dirty="0">
              <a:latin typeface="Aptos" panose="020B0004020202020204" pitchFamily="34" charset="0"/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latin typeface="Aptos" panose="020B0004020202020204" pitchFamily="34" charset="0"/>
              </a:rPr>
              <a:t>Suggested alternative formats:</a:t>
            </a:r>
          </a:p>
          <a:p>
            <a:pPr lvl="1" fontAlgn="base"/>
            <a:r>
              <a:rPr lang="en-US" sz="2400" b="1" dirty="0">
                <a:solidFill>
                  <a:srgbClr val="000000"/>
                </a:solidFill>
                <a:latin typeface="Aptos" panose="020B0004020202020204" pitchFamily="34" charset="0"/>
              </a:rPr>
              <a:t>Translated version: </a:t>
            </a:r>
            <a:r>
              <a:rPr lang="en-US" sz="2400" dirty="0">
                <a:solidFill>
                  <a:srgbClr val="000000"/>
                </a:solidFill>
                <a:latin typeface="Aptos" panose="020B0004020202020204" pitchFamily="34" charset="0"/>
              </a:rPr>
              <a:t>choose from over 70 different languages </a:t>
            </a:r>
          </a:p>
          <a:p>
            <a:pPr lvl="1" fontAlgn="base"/>
            <a:r>
              <a:rPr lang="en-US" sz="2400" b="1" dirty="0" err="1">
                <a:solidFill>
                  <a:srgbClr val="000000"/>
                </a:solidFill>
                <a:latin typeface="Aptos" panose="020B0004020202020204" pitchFamily="34" charset="0"/>
              </a:rPr>
              <a:t>ePub</a:t>
            </a:r>
            <a:r>
              <a:rPr lang="en-US" sz="2400" b="1" dirty="0">
                <a:solidFill>
                  <a:srgbClr val="000000"/>
                </a:solidFill>
                <a:latin typeface="Aptos" panose="020B0004020202020204" pitchFamily="34" charset="0"/>
              </a:rPr>
              <a:t> &amp; Audio</a:t>
            </a:r>
            <a:r>
              <a:rPr lang="en-US" sz="2400" dirty="0">
                <a:solidFill>
                  <a:srgbClr val="000000"/>
                </a:solidFill>
                <a:latin typeface="Aptos" panose="020B0004020202020204" pitchFamily="34" charset="0"/>
              </a:rPr>
              <a:t>: follow along in the </a:t>
            </a:r>
            <a:r>
              <a:rPr lang="en-US" sz="2400" dirty="0" err="1">
                <a:solidFill>
                  <a:srgbClr val="000000"/>
                </a:solidFill>
                <a:latin typeface="Aptos" panose="020B0004020202020204" pitchFamily="34" charset="0"/>
              </a:rPr>
              <a:t>ePub</a:t>
            </a:r>
            <a:r>
              <a:rPr lang="en-US" sz="2400" dirty="0">
                <a:solidFill>
                  <a:srgbClr val="000000"/>
                </a:solidFill>
                <a:latin typeface="Aptos" panose="020B0004020202020204" pitchFamily="34" charset="0"/>
              </a:rPr>
              <a:t> as you listen to the audio file </a:t>
            </a:r>
          </a:p>
          <a:p>
            <a:pPr lvl="1" fontAlgn="base"/>
            <a:r>
              <a:rPr lang="en-US" sz="2400" b="1" dirty="0">
                <a:solidFill>
                  <a:srgbClr val="000000"/>
                </a:solidFill>
                <a:latin typeface="Aptos" panose="020B0004020202020204" pitchFamily="34" charset="0"/>
              </a:rPr>
              <a:t>Immersive Reader: </a:t>
            </a:r>
            <a:r>
              <a:rPr lang="en-US" sz="2400" dirty="0">
                <a:solidFill>
                  <a:srgbClr val="000000"/>
                </a:solidFill>
                <a:latin typeface="Aptos" panose="020B0004020202020204" pitchFamily="34" charset="0"/>
              </a:rPr>
              <a:t>can be used to increase reading comprehension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745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A7BBBA-E584-30D5-B182-F9C94250B7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397933"/>
            <a:ext cx="5266267" cy="482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5245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Support for Ally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D6A849-7465-E77E-BE61-FA0C5B4FB3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851267"/>
            <a:ext cx="4407031" cy="364122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Visit Ally’s Support Site for more guidance and information: https://help.anthology.com/ally-lms/en/students.html</a:t>
            </a:r>
          </a:p>
        </p:txBody>
      </p:sp>
      <p:pic>
        <p:nvPicPr>
          <p:cNvPr id="12" name="Picture Placeholder 11" descr="Ally help page, organized by featured topics, and guides for students, instructors, and administrators">
            <a:extLst>
              <a:ext uri="{FF2B5EF4-FFF2-40B4-BE49-F238E27FC236}">
                <a16:creationId xmlns:a16="http://schemas.microsoft.com/office/drawing/2014/main" id="{DEDDD286-E0D4-FC15-E6DC-B0C1EF9F893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" t="2971" r="-713"/>
          <a:stretch>
            <a:fillRect/>
          </a:stretch>
        </p:blipFill>
        <p:spPr>
          <a:xfrm>
            <a:off x="6770189" y="1687398"/>
            <a:ext cx="5287695" cy="380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7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28978-9DD1-D84D-BFFB-BEE530433D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526271"/>
            <a:ext cx="7713579" cy="9068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5245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Slide Deck Instructions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D7C75C-58A6-758E-60A3-9A241381B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4296" y="1930733"/>
            <a:ext cx="9289612" cy="364122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ptos" panose="020B0004020202020204" pitchFamily="34" charset="0"/>
              </a:rPr>
              <a:t>This slide is for instructors to share with students on the availability of Ally’s alternative formats.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ptos" panose="020B0004020202020204" pitchFamily="34" charset="0"/>
              </a:rPr>
              <a:t>Ideal use case for this slide deck would be during first day of class and then perhaps other times throughout the semester.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ptos" panose="020B0004020202020204" pitchFamily="34" charset="0"/>
              </a:rPr>
              <a:t>Any text that is highlighted in </a:t>
            </a:r>
            <a:r>
              <a:rPr lang="en-US" sz="2800" dirty="0">
                <a:highlight>
                  <a:srgbClr val="FFFF00"/>
                </a:highlight>
                <a:latin typeface="Aptos" panose="020B0004020202020204" pitchFamily="34" charset="0"/>
              </a:rPr>
              <a:t>yellow </a:t>
            </a:r>
            <a:r>
              <a:rPr lang="en-US" sz="2800" dirty="0">
                <a:latin typeface="Aptos" panose="020B0004020202020204" pitchFamily="34" charset="0"/>
              </a:rPr>
              <a:t>should be filled in accordingly.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172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64B37A-5E65-45A7-2F40-01884177019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526271"/>
            <a:ext cx="7713579" cy="9068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5245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What is Ally?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E2F105-BBB8-9A85-48ED-2C8B2969C1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4296" y="1930733"/>
            <a:ext cx="7082774" cy="3641221"/>
          </a:xfrm>
        </p:spPr>
        <p:txBody>
          <a:bodyPr/>
          <a:lstStyle/>
          <a:p>
            <a:pPr marL="0">
              <a:spcBef>
                <a:spcPts val="0"/>
              </a:spcBef>
            </a:pPr>
            <a:r>
              <a:rPr lang="en-US" sz="2400" dirty="0">
                <a:latin typeface="Aptos" panose="020B0004020202020204" pitchFamily="34" charset="0"/>
              </a:rPr>
              <a:t>Ally is a digital accessibility tool embedded in </a:t>
            </a:r>
            <a:r>
              <a:rPr lang="en-US" sz="2400" dirty="0">
                <a:highlight>
                  <a:srgbClr val="FFFF00"/>
                </a:highlight>
                <a:latin typeface="Aptos" panose="020B0004020202020204" pitchFamily="34" charset="0"/>
              </a:rPr>
              <a:t>&lt;insert your Learning Management System name here&gt;, </a:t>
            </a:r>
            <a:r>
              <a:rPr lang="en-US" sz="2400" dirty="0">
                <a:latin typeface="Aptos" panose="020B0004020202020204" pitchFamily="34" charset="0"/>
              </a:rPr>
              <a:t>designed to help make digital course content more accessible and inclusive.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C195CC-6239-ED81-D207-943D88F67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7070" y="188657"/>
            <a:ext cx="2308726" cy="228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124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677025-EC84-72CE-1AF0-2E2BBC902B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526271"/>
            <a:ext cx="7713579" cy="9068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5245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Ally for Students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ED60F9-DF32-818D-161B-08B61B8F6F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9985" y="1818191"/>
            <a:ext cx="7470794" cy="425905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Ally provides all students access to more accessible alternatives of instructor-uploaded or created content, such as HTML, </a:t>
            </a:r>
            <a:r>
              <a:rPr lang="en-US" sz="2400" dirty="0" err="1">
                <a:latin typeface="Aptos" panose="020B0004020202020204" pitchFamily="34" charset="0"/>
              </a:rPr>
              <a:t>ePUb</a:t>
            </a:r>
            <a:r>
              <a:rPr lang="en-US" sz="2400" dirty="0">
                <a:latin typeface="Aptos" panose="020B0004020202020204" pitchFamily="34" charset="0"/>
              </a:rPr>
              <a:t>, Tagged PDF, Audio, Electronic Braille, and more. This allows you to choose the format that works best for your personal preference.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No extra approvals or requests are needed to access the alternative formats and there is no limit to the number of times you download.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Student anonymity is protected-instructors have no what.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8EBA9A-6C02-0000-CC8B-318D980B93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9158" y="94390"/>
            <a:ext cx="2310584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853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BE49FD-9C31-C405-71C9-22B9B91074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526271"/>
            <a:ext cx="10251649" cy="9068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5245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How to Access the Alternative Formats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94F1B1-FDB4-6226-3CFD-A2DFB1DC30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1930733"/>
            <a:ext cx="6509208" cy="3641221"/>
          </a:xfrm>
        </p:spPr>
        <p:txBody>
          <a:bodyPr/>
          <a:lstStyle/>
          <a:p>
            <a:pPr marL="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Aptos" panose="020B0004020202020204" pitchFamily="34" charset="0"/>
              </a:rPr>
              <a:t>Look for the Alternative Formats icon to the right of your course content. Once you select the icon, a menu of available alternative formats based on the original content will appear. Select your desired alternative format and then download.</a:t>
            </a:r>
          </a:p>
          <a:p>
            <a:pPr marL="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</a:rPr>
              <a:t>The Alternative Formats icon can vary by LMS, but it generally appears as a downward-pointing arrow.</a:t>
            </a:r>
          </a:p>
          <a:p>
            <a:pPr marL="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Aptos" panose="020B0004020202020204" pitchFamily="34" charset="0"/>
              </a:rPr>
              <a:t>If you don't see an Alternative Formats icon next to a piece of content, Ally may not be enabled for that content or the file type may not support Alternative Formats.</a:t>
            </a:r>
          </a:p>
          <a:p>
            <a:pPr marL="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US" dirty="0"/>
          </a:p>
        </p:txBody>
      </p:sp>
      <p:pic>
        <p:nvPicPr>
          <p:cNvPr id="5" name="Picture 4" descr="List of files in a course with Ally's alternative format icon situated to the right of the name of the file. Alternative format icon looks like a wide letter A with an arrow pointing down in the upper right hand corner.">
            <a:extLst>
              <a:ext uri="{FF2B5EF4-FFF2-40B4-BE49-F238E27FC236}">
                <a16:creationId xmlns:a16="http://schemas.microsoft.com/office/drawing/2014/main" id="{C0D98356-8087-70DD-857A-C05F21EFDF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351" y="2015574"/>
            <a:ext cx="3312425" cy="184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57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B596098-EDEC-0DB2-C506-E6027AB23B1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407669"/>
            <a:ext cx="5082117" cy="4254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D5245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Downloading Alternative Formats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DB5185-ED29-B7A3-98FD-9CCB6F749D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After you’ve selected the content item you wish to download an alternative format for, you will be brought to a menu of available options.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Select the alternative format you wish to download and then select download.</a:t>
            </a:r>
          </a:p>
        </p:txBody>
      </p:sp>
      <p:pic>
        <p:nvPicPr>
          <p:cNvPr id="10" name="Picture Placeholder 9" descr="menu of available alternative format options for a Word document">
            <a:extLst>
              <a:ext uri="{FF2B5EF4-FFF2-40B4-BE49-F238E27FC236}">
                <a16:creationId xmlns:a16="http://schemas.microsoft.com/office/drawing/2014/main" id="{46883C94-7975-FAD3-06C9-1E892790ED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" b="-157"/>
          <a:stretch>
            <a:fillRect/>
          </a:stretch>
        </p:blipFill>
        <p:spPr>
          <a:xfrm>
            <a:off x="6846541" y="0"/>
            <a:ext cx="47781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523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8A4513-D8FA-49D0-2BE7-D85D45EEF7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0999" y="601177"/>
            <a:ext cx="11347452" cy="685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D5245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Alternative Format Options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10BCA9-9E7F-621F-D08C-C6C04E3BF6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997" y="2759762"/>
            <a:ext cx="2837961" cy="822617"/>
          </a:xfrm>
        </p:spPr>
        <p:txBody>
          <a:bodyPr/>
          <a:lstStyle/>
          <a:p>
            <a:r>
              <a:rPr lang="en-US" sz="2200" b="1" dirty="0"/>
              <a:t>Optical Character Recognition (OCR) PDF</a:t>
            </a:r>
            <a:endParaRPr lang="en-US" sz="2200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0E68FE-ED8A-88B2-4FCF-346321C0E40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2200" b="1" dirty="0"/>
              <a:t>Tagged PDF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2B1883-F320-D6AB-7563-1A0FA7EB68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sz="2200" b="1" dirty="0"/>
              <a:t>Audio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FD8E03-5EB5-4A5E-576F-2AA8DA3810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sz="2200" b="1" dirty="0"/>
              <a:t>HTML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309EAB-C9EF-DBAD-6FD6-2798127B31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OCR converts digital images, like scanned PDFs, into searchable text compatible with assistive technology.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98D689B-0D11-2009-573D-D89077730A5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Tags identify the purpose and structure of content, such as headings, paragraphs, block quotes, lists, and tables.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6B33527-5ACE-B38B-14DA-49B9EF934B2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ptos" panose="02110004020202020204"/>
              </a:rPr>
              <a:t>MP3 of an original file, includes semantic structure (i.e. tags, alt text ).</a:t>
            </a:r>
            <a:endParaRPr lang="en-US" sz="20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BCFFBE2-5585-8A91-BC6A-31E8871D0B4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Web page version of a file that is responsive to screen size.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68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CB7F3E-1D14-5651-A05C-3D17410EBE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0999" y="601177"/>
            <a:ext cx="11347452" cy="685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D5245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Alternative Format Options Continued…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F9D66-7AE1-3F28-3E4E-F4FD35FDF7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200" b="1" dirty="0" err="1"/>
              <a:t>ePub</a:t>
            </a:r>
            <a:endParaRPr lang="en-US" sz="22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52E5B-9F04-D90D-4720-2CE931523F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2200" b="1" dirty="0" err="1"/>
              <a:t>BeeLine</a:t>
            </a:r>
            <a:r>
              <a:rPr lang="en-US" sz="2200" b="1" dirty="0"/>
              <a:t> Reader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B1AD79-A310-1BFA-24A8-40F944522A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sz="2200" b="1" dirty="0"/>
              <a:t>Braille Ready Format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F7898A-2471-0C49-5693-0286E90B225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sz="2200" b="1" dirty="0"/>
              <a:t>Translation Versions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BEB361-4314-33F5-AC42-7E73E1AD01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/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Digital file format for </a:t>
            </a:r>
            <a:r>
              <a:rPr lang="en-US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eReaders</a:t>
            </a: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, allowing customization of font, size, and layout . Also allows for bookmarking, annotating, and highlighting text.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BF4C8E3-B319-7858-2CE5-13F5E770A58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/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Software system that applies color gradients to digital text to improve reading, the ability to focus, and reducing eye strain.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06C9BC-F666-29AD-2FA7-E4695738EA4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0"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Electronic, tactile text file for exclusive use   with electronic braille displays or braille software programs.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4796500-DAB8-F145-0BF2-885A2FDC65C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Machine-translated HTML version of the instructor's original item in over 70 different languages.</a:t>
            </a:r>
          </a:p>
        </p:txBody>
      </p:sp>
    </p:spTree>
    <p:extLst>
      <p:ext uri="{BB962C8B-B14F-4D97-AF65-F5344CB8AC3E}">
        <p14:creationId xmlns:p14="http://schemas.microsoft.com/office/powerpoint/2010/main" val="742075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862599-EBDC-2FD8-AEA1-16687D0DCA2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526271"/>
            <a:ext cx="7713579" cy="9068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5245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Microsoft Immersive Reader (additional alt format option)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25245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33FD4F-F9C4-1AF8-83FE-F9CE59C1CF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4297" y="1930733"/>
            <a:ext cx="4197324" cy="364122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Interactive reading comprehension and learning tool.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Text-to-speech feature, can also change voice selection and voice speed.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Can divide words into syllables and highlight parts of speech (e.g. nouns and verbs).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pic>
        <p:nvPicPr>
          <p:cNvPr id="7" name="Picture 6" descr="Microsoft Immersive Reader interface, showing text, text to speech functionality, customization options, language and grammar support, and bookmarking">
            <a:extLst>
              <a:ext uri="{FF2B5EF4-FFF2-40B4-BE49-F238E27FC236}">
                <a16:creationId xmlns:a16="http://schemas.microsoft.com/office/drawing/2014/main" id="{239BD102-B4A1-B2A2-6B17-08A3BD940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618" y="1930733"/>
            <a:ext cx="4155948" cy="364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90109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Blackboard">
      <a:dk1>
        <a:srgbClr val="172622"/>
      </a:dk1>
      <a:lt1>
        <a:srgbClr val="FFFFFF"/>
      </a:lt1>
      <a:dk2>
        <a:srgbClr val="172622"/>
      </a:dk2>
      <a:lt2>
        <a:srgbClr val="FFFFFF"/>
      </a:lt2>
      <a:accent1>
        <a:srgbClr val="BBE6F5"/>
      </a:accent1>
      <a:accent2>
        <a:srgbClr val="BFA3F3"/>
      </a:accent2>
      <a:accent3>
        <a:srgbClr val="D08259"/>
      </a:accent3>
      <a:accent4>
        <a:srgbClr val="40B598"/>
      </a:accent4>
      <a:accent5>
        <a:srgbClr val="885E56"/>
      </a:accent5>
      <a:accent6>
        <a:srgbClr val="F1DBCF"/>
      </a:accent6>
      <a:hlink>
        <a:srgbClr val="BFA3F3"/>
      </a:hlink>
      <a:folHlink>
        <a:srgbClr val="5B458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D5245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rgbClr val="1D524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2400" dirty="0">
            <a:solidFill>
              <a:srgbClr val="495A55"/>
            </a:solidFill>
            <a:latin typeface="IBM Plex Sans" panose="020B0503050203000203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b Corporate PPT Staff Version" id="{CBC29D99-57DB-8A42-80C2-1922D04D1765}" vid="{22086578-A1B5-3946-8427-5BCACF5FD75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975</Words>
  <Application>Microsoft Office PowerPoint</Application>
  <PresentationFormat>Widescreen</PresentationFormat>
  <Paragraphs>72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</vt:lpstr>
      <vt:lpstr>Arial</vt:lpstr>
      <vt:lpstr>FT Bureau</vt:lpstr>
      <vt:lpstr>Georgia</vt:lpstr>
      <vt:lpstr>IBM Plex Sans</vt:lpstr>
      <vt:lpstr>IBM Plex Sans Medium</vt:lpstr>
      <vt:lpstr>3_Office Theme</vt:lpstr>
      <vt:lpstr>2_Office Theme</vt:lpstr>
      <vt:lpstr>Introducing Blackboard Ally to Students</vt:lpstr>
      <vt:lpstr>Slide Deck Instructions</vt:lpstr>
      <vt:lpstr>What is Ally?</vt:lpstr>
      <vt:lpstr>Ally for Students</vt:lpstr>
      <vt:lpstr>How to Access the Alternative Formats</vt:lpstr>
      <vt:lpstr>Downloading Alternative Formats</vt:lpstr>
      <vt:lpstr>Alternative Format Options </vt:lpstr>
      <vt:lpstr>Alternative Format Options Continued…</vt:lpstr>
      <vt:lpstr>Microsoft Immersive Reader (additional alt format option)</vt:lpstr>
      <vt:lpstr>Student Use Cases of Alternative Formats</vt:lpstr>
      <vt:lpstr>Use Case #1: Mobile Device</vt:lpstr>
      <vt:lpstr>Use Case #2: Students with a Vision Impairment </vt:lpstr>
      <vt:lpstr>Use Case #3: Students on the Go</vt:lpstr>
      <vt:lpstr>Use Case #4: International Students  </vt:lpstr>
      <vt:lpstr>Support for Ally</vt:lpstr>
    </vt:vector>
  </TitlesOfParts>
  <Company>Anthology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Katie Grennell</dc:creator>
  <cp:lastModifiedBy>Katie Grennell</cp:lastModifiedBy>
  <cp:revision>1</cp:revision>
  <dcterms:created xsi:type="dcterms:W3CDTF">2026-08-17T14:20:58Z</dcterms:created>
  <dcterms:modified xsi:type="dcterms:W3CDTF">2026-08-17T17:01:36Z</dcterms:modified>
</cp:coreProperties>
</file>