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6" r:id="rId2"/>
  </p:sldMasterIdLst>
  <p:notesMasterIdLst>
    <p:notesMasterId r:id="rId28"/>
  </p:notesMasterIdLst>
  <p:sldIdLst>
    <p:sldId id="2147483502" r:id="rId3"/>
    <p:sldId id="2147483503" r:id="rId4"/>
    <p:sldId id="2147483504" r:id="rId5"/>
    <p:sldId id="2147483489" r:id="rId6"/>
    <p:sldId id="2147480868" r:id="rId7"/>
    <p:sldId id="2147483486" r:id="rId8"/>
    <p:sldId id="2147483496" r:id="rId9"/>
    <p:sldId id="2147483505" r:id="rId10"/>
    <p:sldId id="2147483507" r:id="rId11"/>
    <p:sldId id="2147483508" r:id="rId12"/>
    <p:sldId id="2147483494" r:id="rId13"/>
    <p:sldId id="2134805984" r:id="rId14"/>
    <p:sldId id="2147483498" r:id="rId15"/>
    <p:sldId id="2147483509" r:id="rId16"/>
    <p:sldId id="2147483510" r:id="rId17"/>
    <p:sldId id="2147483512" r:id="rId18"/>
    <p:sldId id="2147483495" r:id="rId19"/>
    <p:sldId id="2147483501" r:id="rId20"/>
    <p:sldId id="2147483457" r:id="rId21"/>
    <p:sldId id="2147483513" r:id="rId22"/>
    <p:sldId id="2147483493" r:id="rId23"/>
    <p:sldId id="2147483515" r:id="rId24"/>
    <p:sldId id="2147483467" r:id="rId25"/>
    <p:sldId id="2147483456" r:id="rId26"/>
    <p:sldId id="21474834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52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52EAD4-2931-47CB-BA67-E6ECAC9424D4}" v="44" dt="2026-08-17T18:48:10.4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86430" autoAdjust="0"/>
  </p:normalViewPr>
  <p:slideViewPr>
    <p:cSldViewPr snapToGrid="0">
      <p:cViewPr varScale="1">
        <p:scale>
          <a:sx n="45" d="100"/>
          <a:sy n="45" d="100"/>
        </p:scale>
        <p:origin x="15" y="405"/>
      </p:cViewPr>
      <p:guideLst/>
    </p:cSldViewPr>
  </p:slideViewPr>
  <p:outlineViewPr>
    <p:cViewPr>
      <p:scale>
        <a:sx n="33" d="100"/>
        <a:sy n="33" d="100"/>
      </p:scale>
      <p:origin x="0" y="-1681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Grennell" userId="e957b171-83bb-4d31-a104-fefe7a8d1127" providerId="ADAL" clId="{A8FB9E3E-881F-4B40-B396-AA4C2A67586D}"/>
    <pc:docChg chg="undo custSel addSld delSld modSld sldOrd delMainMaster">
      <pc:chgData name="Katie Grennell" userId="e957b171-83bb-4d31-a104-fefe7a8d1127" providerId="ADAL" clId="{A8FB9E3E-881F-4B40-B396-AA4C2A67586D}" dt="2026-08-17T18:48:10.499" v="1550" actId="13244"/>
      <pc:docMkLst>
        <pc:docMk/>
      </pc:docMkLst>
      <pc:sldChg chg="del">
        <pc:chgData name="Katie Grennell" userId="e957b171-83bb-4d31-a104-fefe7a8d1127" providerId="ADAL" clId="{A8FB9E3E-881F-4B40-B396-AA4C2A67586D}" dt="2026-08-17T18:20:52.546" v="971" actId="47"/>
        <pc:sldMkLst>
          <pc:docMk/>
          <pc:sldMk cId="4066281232" sldId="256"/>
        </pc:sldMkLst>
      </pc:sldChg>
      <pc:sldChg chg="modSp add mod">
        <pc:chgData name="Katie Grennell" userId="e957b171-83bb-4d31-a104-fefe7a8d1127" providerId="ADAL" clId="{A8FB9E3E-881F-4B40-B396-AA4C2A67586D}" dt="2026-08-17T18:47:01.543" v="1537" actId="13244"/>
        <pc:sldMkLst>
          <pc:docMk/>
          <pc:sldMk cId="750095908" sldId="2134805984"/>
        </pc:sldMkLst>
        <pc:spChg chg="mod">
          <ac:chgData name="Katie Grennell" userId="e957b171-83bb-4d31-a104-fefe7a8d1127" providerId="ADAL" clId="{A8FB9E3E-881F-4B40-B396-AA4C2A67586D}" dt="2026-08-17T18:47:01.543" v="1537" actId="13244"/>
          <ac:spMkLst>
            <pc:docMk/>
            <pc:sldMk cId="750095908" sldId="2134805984"/>
            <ac:spMk id="4" creationId="{EEA5FA2E-5617-E63E-20DC-1AF45C1C9054}"/>
          </ac:spMkLst>
        </pc:spChg>
        <pc:picChg chg="mod">
          <ac:chgData name="Katie Grennell" userId="e957b171-83bb-4d31-a104-fefe7a8d1127" providerId="ADAL" clId="{A8FB9E3E-881F-4B40-B396-AA4C2A67586D}" dt="2026-08-17T17:08:25.813" v="109" actId="1076"/>
          <ac:picMkLst>
            <pc:docMk/>
            <pc:sldMk cId="750095908" sldId="2134805984"/>
            <ac:picMk id="17" creationId="{68937A45-9819-ABAD-6E08-720CE56867A1}"/>
          </ac:picMkLst>
        </pc:picChg>
      </pc:sldChg>
      <pc:sldChg chg="modSp add mod">
        <pc:chgData name="Katie Grennell" userId="e957b171-83bb-4d31-a104-fefe7a8d1127" providerId="ADAL" clId="{A8FB9E3E-881F-4B40-B396-AA4C2A67586D}" dt="2026-08-17T18:46:22.799" v="1532" actId="962"/>
        <pc:sldMkLst>
          <pc:docMk/>
          <pc:sldMk cId="1773616250" sldId="2147480868"/>
        </pc:sldMkLst>
        <pc:spChg chg="mod">
          <ac:chgData name="Katie Grennell" userId="e957b171-83bb-4d31-a104-fefe7a8d1127" providerId="ADAL" clId="{A8FB9E3E-881F-4B40-B396-AA4C2A67586D}" dt="2026-08-17T18:46:12.941" v="1529" actId="13244"/>
          <ac:spMkLst>
            <pc:docMk/>
            <pc:sldMk cId="1773616250" sldId="2147480868"/>
            <ac:spMk id="6" creationId="{EB21A8D3-CE4F-25D8-69DF-A02BB3CF74EA}"/>
          </ac:spMkLst>
        </pc:spChg>
        <pc:spChg chg="mod">
          <ac:chgData name="Katie Grennell" userId="e957b171-83bb-4d31-a104-fefe7a8d1127" providerId="ADAL" clId="{A8FB9E3E-881F-4B40-B396-AA4C2A67586D}" dt="2026-08-17T18:46:17.491" v="1530" actId="13244"/>
          <ac:spMkLst>
            <pc:docMk/>
            <pc:sldMk cId="1773616250" sldId="2147480868"/>
            <ac:spMk id="7" creationId="{61CDD02E-3CBE-E82A-4176-0623AD2E8F84}"/>
          </ac:spMkLst>
        </pc:spChg>
        <pc:spChg chg="mod">
          <ac:chgData name="Katie Grennell" userId="e957b171-83bb-4d31-a104-fefe7a8d1127" providerId="ADAL" clId="{A8FB9E3E-881F-4B40-B396-AA4C2A67586D}" dt="2026-08-17T18:45:16.029" v="1511" actId="33553"/>
          <ac:spMkLst>
            <pc:docMk/>
            <pc:sldMk cId="1773616250" sldId="2147480868"/>
            <ac:spMk id="10" creationId="{16727234-BF66-3329-6227-792AFB8B2B8A}"/>
          </ac:spMkLst>
        </pc:spChg>
        <pc:picChg chg="mod">
          <ac:chgData name="Katie Grennell" userId="e957b171-83bb-4d31-a104-fefe7a8d1127" providerId="ADAL" clId="{A8FB9E3E-881F-4B40-B396-AA4C2A67586D}" dt="2026-08-17T18:38:33.799" v="1420" actId="962"/>
          <ac:picMkLst>
            <pc:docMk/>
            <pc:sldMk cId="1773616250" sldId="2147480868"/>
            <ac:picMk id="12" creationId="{6F9E9D18-9AE2-A7CC-257C-761A124A5952}"/>
          </ac:picMkLst>
        </pc:picChg>
        <pc:picChg chg="mod">
          <ac:chgData name="Katie Grennell" userId="e957b171-83bb-4d31-a104-fefe7a8d1127" providerId="ADAL" clId="{A8FB9E3E-881F-4B40-B396-AA4C2A67586D}" dt="2026-08-17T18:46:22.081" v="1531" actId="962"/>
          <ac:picMkLst>
            <pc:docMk/>
            <pc:sldMk cId="1773616250" sldId="2147480868"/>
            <ac:picMk id="15" creationId="{40CEB605-6EEF-9443-57C1-2F64FA22201A}"/>
          </ac:picMkLst>
        </pc:picChg>
        <pc:picChg chg="mod">
          <ac:chgData name="Katie Grennell" userId="e957b171-83bb-4d31-a104-fefe7a8d1127" providerId="ADAL" clId="{A8FB9E3E-881F-4B40-B396-AA4C2A67586D}" dt="2026-08-17T18:46:22.799" v="1532" actId="962"/>
          <ac:picMkLst>
            <pc:docMk/>
            <pc:sldMk cId="1773616250" sldId="2147480868"/>
            <ac:picMk id="34" creationId="{B3E92E05-D427-C11D-DB66-CF6DF0C844C7}"/>
          </ac:picMkLst>
        </pc:picChg>
      </pc:sldChg>
      <pc:sldChg chg="add del">
        <pc:chgData name="Katie Grennell" userId="e957b171-83bb-4d31-a104-fefe7a8d1127" providerId="ADAL" clId="{A8FB9E3E-881F-4B40-B396-AA4C2A67586D}" dt="2026-08-17T18:17:46.874" v="912" actId="47"/>
        <pc:sldMkLst>
          <pc:docMk/>
          <pc:sldMk cId="3632222744" sldId="2147481417"/>
        </pc:sldMkLst>
      </pc:sldChg>
      <pc:sldChg chg="modSp add mod">
        <pc:chgData name="Katie Grennell" userId="e957b171-83bb-4d31-a104-fefe7a8d1127" providerId="ADAL" clId="{A8FB9E3E-881F-4B40-B396-AA4C2A67586D}" dt="2026-08-17T18:27:20.241" v="1047" actId="113"/>
        <pc:sldMkLst>
          <pc:docMk/>
          <pc:sldMk cId="379487914" sldId="2147483456"/>
        </pc:sldMkLst>
        <pc:spChg chg="mod">
          <ac:chgData name="Katie Grennell" userId="e957b171-83bb-4d31-a104-fefe7a8d1127" providerId="ADAL" clId="{A8FB9E3E-881F-4B40-B396-AA4C2A67586D}" dt="2026-08-17T18:27:20.241" v="1047" actId="113"/>
          <ac:spMkLst>
            <pc:docMk/>
            <pc:sldMk cId="379487914" sldId="2147483456"/>
            <ac:spMk id="4" creationId="{C1ADD6F6-2E78-8849-3F7F-829C2E3AB436}"/>
          </ac:spMkLst>
        </pc:spChg>
      </pc:sldChg>
      <pc:sldChg chg="modSp add mod">
        <pc:chgData name="Katie Grennell" userId="e957b171-83bb-4d31-a104-fefe7a8d1127" providerId="ADAL" clId="{A8FB9E3E-881F-4B40-B396-AA4C2A67586D}" dt="2026-08-17T18:45:36.363" v="1523" actId="33553"/>
        <pc:sldMkLst>
          <pc:docMk/>
          <pc:sldMk cId="2058089046" sldId="2147483457"/>
        </pc:sldMkLst>
        <pc:spChg chg="mod">
          <ac:chgData name="Katie Grennell" userId="e957b171-83bb-4d31-a104-fefe7a8d1127" providerId="ADAL" clId="{A8FB9E3E-881F-4B40-B396-AA4C2A67586D}" dt="2026-08-17T18:45:36.363" v="1523" actId="33553"/>
          <ac:spMkLst>
            <pc:docMk/>
            <pc:sldMk cId="2058089046" sldId="2147483457"/>
            <ac:spMk id="3" creationId="{B65949BD-12C8-EC47-F747-25D1CB80B2A3}"/>
          </ac:spMkLst>
        </pc:spChg>
        <pc:picChg chg="mod">
          <ac:chgData name="Katie Grennell" userId="e957b171-83bb-4d31-a104-fefe7a8d1127" providerId="ADAL" clId="{A8FB9E3E-881F-4B40-B396-AA4C2A67586D}" dt="2026-08-17T18:44:29.848" v="1506" actId="962"/>
          <ac:picMkLst>
            <pc:docMk/>
            <pc:sldMk cId="2058089046" sldId="2147483457"/>
            <ac:picMk id="7" creationId="{A977ECDF-B711-E5BD-13DC-F5C2FC7C8001}"/>
          </ac:picMkLst>
        </pc:picChg>
      </pc:sldChg>
      <pc:sldChg chg="add del">
        <pc:chgData name="Katie Grennell" userId="e957b171-83bb-4d31-a104-fefe7a8d1127" providerId="ADAL" clId="{A8FB9E3E-881F-4B40-B396-AA4C2A67586D}" dt="2026-08-17T18:17:52.528" v="913" actId="47"/>
        <pc:sldMkLst>
          <pc:docMk/>
          <pc:sldMk cId="1288088084" sldId="2147483460"/>
        </pc:sldMkLst>
      </pc:sldChg>
      <pc:sldChg chg="delSp modSp add mod">
        <pc:chgData name="Katie Grennell" userId="e957b171-83bb-4d31-a104-fefe7a8d1127" providerId="ADAL" clId="{A8FB9E3E-881F-4B40-B396-AA4C2A67586D}" dt="2026-08-17T18:38:19.675" v="1419" actId="113"/>
        <pc:sldMkLst>
          <pc:docMk/>
          <pc:sldMk cId="916154493" sldId="2147483467"/>
        </pc:sldMkLst>
        <pc:spChg chg="mod">
          <ac:chgData name="Katie Grennell" userId="e957b171-83bb-4d31-a104-fefe7a8d1127" providerId="ADAL" clId="{A8FB9E3E-881F-4B40-B396-AA4C2A67586D}" dt="2026-08-17T18:38:19.675" v="1419" actId="113"/>
          <ac:spMkLst>
            <pc:docMk/>
            <pc:sldMk cId="916154493" sldId="2147483467"/>
            <ac:spMk id="2" creationId="{4571B60B-88C7-DDD9-5E2E-F399B0E118DF}"/>
          </ac:spMkLst>
        </pc:spChg>
        <pc:spChg chg="mod">
          <ac:chgData name="Katie Grennell" userId="e957b171-83bb-4d31-a104-fefe7a8d1127" providerId="ADAL" clId="{A8FB9E3E-881F-4B40-B396-AA4C2A67586D}" dt="2026-08-17T18:26:03.919" v="1040" actId="207"/>
          <ac:spMkLst>
            <pc:docMk/>
            <pc:sldMk cId="916154493" sldId="2147483467"/>
            <ac:spMk id="3" creationId="{E268BF16-36BB-D421-5BA7-638AE5779C98}"/>
          </ac:spMkLst>
        </pc:spChg>
        <pc:spChg chg="mod">
          <ac:chgData name="Katie Grennell" userId="e957b171-83bb-4d31-a104-fefe7a8d1127" providerId="ADAL" clId="{A8FB9E3E-881F-4B40-B396-AA4C2A67586D}" dt="2026-08-17T18:27:07.886" v="1044" actId="207"/>
          <ac:spMkLst>
            <pc:docMk/>
            <pc:sldMk cId="916154493" sldId="2147483467"/>
            <ac:spMk id="5" creationId="{63DF4349-D384-C4AE-8B5C-82CA41BA113A}"/>
          </ac:spMkLst>
        </pc:spChg>
        <pc:picChg chg="del">
          <ac:chgData name="Katie Grennell" userId="e957b171-83bb-4d31-a104-fefe7a8d1127" providerId="ADAL" clId="{A8FB9E3E-881F-4B40-B396-AA4C2A67586D}" dt="2026-08-17T18:24:31.582" v="1029" actId="478"/>
          <ac:picMkLst>
            <pc:docMk/>
            <pc:sldMk cId="916154493" sldId="2147483467"/>
            <ac:picMk id="9" creationId="{ABB0E941-76DF-47DD-5458-6DA7E35453F1}"/>
          </ac:picMkLst>
        </pc:picChg>
      </pc:sldChg>
      <pc:sldChg chg="add del">
        <pc:chgData name="Katie Grennell" userId="e957b171-83bb-4d31-a104-fefe7a8d1127" providerId="ADAL" clId="{A8FB9E3E-881F-4B40-B396-AA4C2A67586D}" dt="2026-08-17T18:20:45.294" v="968" actId="47"/>
        <pc:sldMkLst>
          <pc:docMk/>
          <pc:sldMk cId="3836125216" sldId="2147483473"/>
        </pc:sldMkLst>
      </pc:sldChg>
      <pc:sldChg chg="add del">
        <pc:chgData name="Katie Grennell" userId="e957b171-83bb-4d31-a104-fefe7a8d1127" providerId="ADAL" clId="{A8FB9E3E-881F-4B40-B396-AA4C2A67586D}" dt="2026-08-17T18:20:53.639" v="972" actId="47"/>
        <pc:sldMkLst>
          <pc:docMk/>
          <pc:sldMk cId="241505449" sldId="2147483479"/>
        </pc:sldMkLst>
      </pc:sldChg>
      <pc:sldChg chg="modSp add del mod">
        <pc:chgData name="Katie Grennell" userId="e957b171-83bb-4d31-a104-fefe7a8d1127" providerId="ADAL" clId="{A8FB9E3E-881F-4B40-B396-AA4C2A67586D}" dt="2026-08-17T18:45:10.435" v="1509" actId="207"/>
        <pc:sldMkLst>
          <pc:docMk/>
          <pc:sldMk cId="1282182053" sldId="2147483480"/>
        </pc:sldMkLst>
        <pc:spChg chg="mod">
          <ac:chgData name="Katie Grennell" userId="e957b171-83bb-4d31-a104-fefe7a8d1127" providerId="ADAL" clId="{A8FB9E3E-881F-4B40-B396-AA4C2A67586D}" dt="2026-08-17T18:28:59.051" v="1190" actId="20577"/>
          <ac:spMkLst>
            <pc:docMk/>
            <pc:sldMk cId="1282182053" sldId="2147483480"/>
            <ac:spMk id="3" creationId="{01C4C57A-A721-3D04-E995-77F3B31B61CA}"/>
          </ac:spMkLst>
        </pc:spChg>
        <pc:spChg chg="mod">
          <ac:chgData name="Katie Grennell" userId="e957b171-83bb-4d31-a104-fefe7a8d1127" providerId="ADAL" clId="{A8FB9E3E-881F-4B40-B396-AA4C2A67586D}" dt="2026-08-17T18:38:12.522" v="1418" actId="207"/>
          <ac:spMkLst>
            <pc:docMk/>
            <pc:sldMk cId="1282182053" sldId="2147483480"/>
            <ac:spMk id="4" creationId="{6DF82148-ECE3-A1CE-0C2A-9A430852C710}"/>
          </ac:spMkLst>
        </pc:spChg>
        <pc:spChg chg="mod">
          <ac:chgData name="Katie Grennell" userId="e957b171-83bb-4d31-a104-fefe7a8d1127" providerId="ADAL" clId="{A8FB9E3E-881F-4B40-B396-AA4C2A67586D}" dt="2026-08-17T18:45:10.435" v="1509" actId="207"/>
          <ac:spMkLst>
            <pc:docMk/>
            <pc:sldMk cId="1282182053" sldId="2147483480"/>
            <ac:spMk id="6" creationId="{887C3CE4-E0CF-8CAF-1827-FFFA67CB8A29}"/>
          </ac:spMkLst>
        </pc:spChg>
        <pc:spChg chg="mod">
          <ac:chgData name="Katie Grennell" userId="e957b171-83bb-4d31-a104-fefe7a8d1127" providerId="ADAL" clId="{A8FB9E3E-881F-4B40-B396-AA4C2A67586D}" dt="2026-08-17T18:30:52.830" v="1380" actId="948"/>
          <ac:spMkLst>
            <pc:docMk/>
            <pc:sldMk cId="1282182053" sldId="2147483480"/>
            <ac:spMk id="8" creationId="{B0986AB4-18D6-6422-EADC-74872EF9F873}"/>
          </ac:spMkLst>
        </pc:spChg>
      </pc:sldChg>
      <pc:sldChg chg="add del">
        <pc:chgData name="Katie Grennell" userId="e957b171-83bb-4d31-a104-fefe7a8d1127" providerId="ADAL" clId="{A8FB9E3E-881F-4B40-B396-AA4C2A67586D}" dt="2026-08-17T18:18:15.417" v="916" actId="2696"/>
        <pc:sldMkLst>
          <pc:docMk/>
          <pc:sldMk cId="2717181801" sldId="2147483481"/>
        </pc:sldMkLst>
      </pc:sldChg>
      <pc:sldChg chg="add del">
        <pc:chgData name="Katie Grennell" userId="e957b171-83bb-4d31-a104-fefe7a8d1127" providerId="ADAL" clId="{A8FB9E3E-881F-4B40-B396-AA4C2A67586D}" dt="2026-08-17T18:18:10.478" v="915" actId="2696"/>
        <pc:sldMkLst>
          <pc:docMk/>
          <pc:sldMk cId="4176435845" sldId="2147483485"/>
        </pc:sldMkLst>
      </pc:sldChg>
      <pc:sldChg chg="modSp add mod">
        <pc:chgData name="Katie Grennell" userId="e957b171-83bb-4d31-a104-fefe7a8d1127" providerId="ADAL" clId="{A8FB9E3E-881F-4B40-B396-AA4C2A67586D}" dt="2026-08-17T18:45:18.410" v="1512" actId="33553"/>
        <pc:sldMkLst>
          <pc:docMk/>
          <pc:sldMk cId="1754872207" sldId="2147483486"/>
        </pc:sldMkLst>
        <pc:spChg chg="mod">
          <ac:chgData name="Katie Grennell" userId="e957b171-83bb-4d31-a104-fefe7a8d1127" providerId="ADAL" clId="{A8FB9E3E-881F-4B40-B396-AA4C2A67586D}" dt="2026-08-17T18:45:18.410" v="1512" actId="33553"/>
          <ac:spMkLst>
            <pc:docMk/>
            <pc:sldMk cId="1754872207" sldId="2147483486"/>
            <ac:spMk id="2" creationId="{53A23581-A880-DB85-E0B1-DFAB388601EA}"/>
          </ac:spMkLst>
        </pc:spChg>
      </pc:sldChg>
      <pc:sldChg chg="modSp add mod ord">
        <pc:chgData name="Katie Grennell" userId="e957b171-83bb-4d31-a104-fefe7a8d1127" providerId="ADAL" clId="{A8FB9E3E-881F-4B40-B396-AA4C2A67586D}" dt="2026-08-17T18:45:58.194" v="1528" actId="13244"/>
        <pc:sldMkLst>
          <pc:docMk/>
          <pc:sldMk cId="970834656" sldId="2147483489"/>
        </pc:sldMkLst>
        <pc:spChg chg="mod">
          <ac:chgData name="Katie Grennell" userId="e957b171-83bb-4d31-a104-fefe7a8d1127" providerId="ADAL" clId="{A8FB9E3E-881F-4B40-B396-AA4C2A67586D}" dt="2026-08-17T18:45:14.974" v="1510" actId="33553"/>
          <ac:spMkLst>
            <pc:docMk/>
            <pc:sldMk cId="970834656" sldId="2147483489"/>
            <ac:spMk id="2" creationId="{F7793F38-341E-BD32-FEEA-DD92ABB4A489}"/>
          </ac:spMkLst>
        </pc:spChg>
        <pc:spChg chg="mod">
          <ac:chgData name="Katie Grennell" userId="e957b171-83bb-4d31-a104-fefe7a8d1127" providerId="ADAL" clId="{A8FB9E3E-881F-4B40-B396-AA4C2A67586D}" dt="2026-08-17T17:04:39.827" v="8" actId="20577"/>
          <ac:spMkLst>
            <pc:docMk/>
            <pc:sldMk cId="970834656" sldId="2147483489"/>
            <ac:spMk id="3" creationId="{CAF2B12D-6051-8383-9367-0CEE91022774}"/>
          </ac:spMkLst>
        </pc:spChg>
        <pc:spChg chg="mod">
          <ac:chgData name="Katie Grennell" userId="e957b171-83bb-4d31-a104-fefe7a8d1127" providerId="ADAL" clId="{A8FB9E3E-881F-4B40-B396-AA4C2A67586D}" dt="2026-08-17T17:05:04.674" v="68" actId="255"/>
          <ac:spMkLst>
            <pc:docMk/>
            <pc:sldMk cId="970834656" sldId="2147483489"/>
            <ac:spMk id="4" creationId="{920465FA-DBE0-3008-4777-983D4744576B}"/>
          </ac:spMkLst>
        </pc:spChg>
        <pc:spChg chg="mod">
          <ac:chgData name="Katie Grennell" userId="e957b171-83bb-4d31-a104-fefe7a8d1127" providerId="ADAL" clId="{A8FB9E3E-881F-4B40-B396-AA4C2A67586D}" dt="2026-08-17T18:45:50.439" v="1526" actId="13244"/>
          <ac:spMkLst>
            <pc:docMk/>
            <pc:sldMk cId="970834656" sldId="2147483489"/>
            <ac:spMk id="6" creationId="{6AF9D45C-387A-76E4-1CBF-645FF63667EC}"/>
          </ac:spMkLst>
        </pc:spChg>
        <pc:spChg chg="mod">
          <ac:chgData name="Katie Grennell" userId="e957b171-83bb-4d31-a104-fefe7a8d1127" providerId="ADAL" clId="{A8FB9E3E-881F-4B40-B396-AA4C2A67586D}" dt="2026-08-17T18:45:54.779" v="1527" actId="13244"/>
          <ac:spMkLst>
            <pc:docMk/>
            <pc:sldMk cId="970834656" sldId="2147483489"/>
            <ac:spMk id="7" creationId="{F7EE5FF1-DDF2-2D5F-A9CC-7EC72EADE0B5}"/>
          </ac:spMkLst>
        </pc:spChg>
        <pc:spChg chg="mod">
          <ac:chgData name="Katie Grennell" userId="e957b171-83bb-4d31-a104-fefe7a8d1127" providerId="ADAL" clId="{A8FB9E3E-881F-4B40-B396-AA4C2A67586D}" dt="2026-08-17T18:45:58.194" v="1528" actId="13244"/>
          <ac:spMkLst>
            <pc:docMk/>
            <pc:sldMk cId="970834656" sldId="2147483489"/>
            <ac:spMk id="8" creationId="{1DBA45D2-1CCB-D7FE-85C4-269B12838780}"/>
          </ac:spMkLst>
        </pc:spChg>
      </pc:sldChg>
      <pc:sldChg chg="modSp add mod">
        <pc:chgData name="Katie Grennell" userId="e957b171-83bb-4d31-a104-fefe7a8d1127" providerId="ADAL" clId="{A8FB9E3E-881F-4B40-B396-AA4C2A67586D}" dt="2026-08-17T18:45:39.819" v="1525" actId="33553"/>
        <pc:sldMkLst>
          <pc:docMk/>
          <pc:sldMk cId="1602054418" sldId="2147483493"/>
        </pc:sldMkLst>
        <pc:spChg chg="mod">
          <ac:chgData name="Katie Grennell" userId="e957b171-83bb-4d31-a104-fefe7a8d1127" providerId="ADAL" clId="{A8FB9E3E-881F-4B40-B396-AA4C2A67586D}" dt="2026-08-17T18:45:39.819" v="1525" actId="33553"/>
          <ac:spMkLst>
            <pc:docMk/>
            <pc:sldMk cId="1602054418" sldId="2147483493"/>
            <ac:spMk id="2" creationId="{704EACAD-CBA6-8E55-E61A-D9E891180AB0}"/>
          </ac:spMkLst>
        </pc:spChg>
      </pc:sldChg>
      <pc:sldChg chg="modSp add mod">
        <pc:chgData name="Katie Grennell" userId="e957b171-83bb-4d31-a104-fefe7a8d1127" providerId="ADAL" clId="{A8FB9E3E-881F-4B40-B396-AA4C2A67586D}" dt="2026-08-17T18:45:23.503" v="1515" actId="33553"/>
        <pc:sldMkLst>
          <pc:docMk/>
          <pc:sldMk cId="2254124637" sldId="2147483494"/>
        </pc:sldMkLst>
        <pc:spChg chg="mod">
          <ac:chgData name="Katie Grennell" userId="e957b171-83bb-4d31-a104-fefe7a8d1127" providerId="ADAL" clId="{A8FB9E3E-881F-4B40-B396-AA4C2A67586D}" dt="2026-08-17T18:45:23.503" v="1515" actId="33553"/>
          <ac:spMkLst>
            <pc:docMk/>
            <pc:sldMk cId="2254124637" sldId="2147483494"/>
            <ac:spMk id="2" creationId="{3DB02DEF-D053-FE47-E34A-F7D70119C672}"/>
          </ac:spMkLst>
        </pc:spChg>
      </pc:sldChg>
      <pc:sldChg chg="modSp add mod">
        <pc:chgData name="Katie Grennell" userId="e957b171-83bb-4d31-a104-fefe7a8d1127" providerId="ADAL" clId="{A8FB9E3E-881F-4B40-B396-AA4C2A67586D}" dt="2026-08-17T18:45:33.500" v="1521" actId="33553"/>
        <pc:sldMkLst>
          <pc:docMk/>
          <pc:sldMk cId="3255199874" sldId="2147483495"/>
        </pc:sldMkLst>
        <pc:spChg chg="mod">
          <ac:chgData name="Katie Grennell" userId="e957b171-83bb-4d31-a104-fefe7a8d1127" providerId="ADAL" clId="{A8FB9E3E-881F-4B40-B396-AA4C2A67586D}" dt="2026-08-17T18:45:33.500" v="1521" actId="33553"/>
          <ac:spMkLst>
            <pc:docMk/>
            <pc:sldMk cId="3255199874" sldId="2147483495"/>
            <ac:spMk id="2" creationId="{37C144DA-78AC-63F1-80F8-2471EAA4F591}"/>
          </ac:spMkLst>
        </pc:spChg>
      </pc:sldChg>
      <pc:sldChg chg="addSp delSp modSp add mod">
        <pc:chgData name="Katie Grennell" userId="e957b171-83bb-4d31-a104-fefe7a8d1127" providerId="ADAL" clId="{A8FB9E3E-881F-4B40-B396-AA4C2A67586D}" dt="2026-08-17T18:46:43.043" v="1535" actId="13244"/>
        <pc:sldMkLst>
          <pc:docMk/>
          <pc:sldMk cId="3223048045" sldId="2147483496"/>
        </pc:sldMkLst>
        <pc:spChg chg="mod">
          <ac:chgData name="Katie Grennell" userId="e957b171-83bb-4d31-a104-fefe7a8d1127" providerId="ADAL" clId="{A8FB9E3E-881F-4B40-B396-AA4C2A67586D}" dt="2026-08-17T18:45:20.661" v="1513" actId="33553"/>
          <ac:spMkLst>
            <pc:docMk/>
            <pc:sldMk cId="3223048045" sldId="2147483496"/>
            <ac:spMk id="2" creationId="{853ECF3E-2D76-524E-AEE0-C1735D4B48A5}"/>
          </ac:spMkLst>
        </pc:spChg>
        <pc:spChg chg="mod">
          <ac:chgData name="Katie Grennell" userId="e957b171-83bb-4d31-a104-fefe7a8d1127" providerId="ADAL" clId="{A8FB9E3E-881F-4B40-B396-AA4C2A67586D}" dt="2026-08-17T18:46:43.043" v="1535" actId="13244"/>
          <ac:spMkLst>
            <pc:docMk/>
            <pc:sldMk cId="3223048045" sldId="2147483496"/>
            <ac:spMk id="4" creationId="{AA9D121B-2C85-90A8-209D-DE8075EE7392}"/>
          </ac:spMkLst>
        </pc:spChg>
        <pc:spChg chg="add del">
          <ac:chgData name="Katie Grennell" userId="e957b171-83bb-4d31-a104-fefe7a8d1127" providerId="ADAL" clId="{A8FB9E3E-881F-4B40-B396-AA4C2A67586D}" dt="2026-08-17T18:38:53.977" v="1422" actId="22"/>
          <ac:spMkLst>
            <pc:docMk/>
            <pc:sldMk cId="3223048045" sldId="2147483496"/>
            <ac:spMk id="5" creationId="{3D73BBFF-4533-7522-494E-95D474FDA514}"/>
          </ac:spMkLst>
        </pc:spChg>
        <pc:picChg chg="mod">
          <ac:chgData name="Katie Grennell" userId="e957b171-83bb-4d31-a104-fefe7a8d1127" providerId="ADAL" clId="{A8FB9E3E-881F-4B40-B396-AA4C2A67586D}" dt="2026-08-17T18:41:15.011" v="1498" actId="962"/>
          <ac:picMkLst>
            <pc:docMk/>
            <pc:sldMk cId="3223048045" sldId="2147483496"/>
            <ac:picMk id="6" creationId="{7371A084-FF78-D3D2-E194-CE7B346ECC05}"/>
          </ac:picMkLst>
        </pc:picChg>
      </pc:sldChg>
      <pc:sldChg chg="modSp add mod">
        <pc:chgData name="Katie Grennell" userId="e957b171-83bb-4d31-a104-fefe7a8d1127" providerId="ADAL" clId="{A8FB9E3E-881F-4B40-B396-AA4C2A67586D}" dt="2026-08-17T18:47:49.496" v="1546" actId="13244"/>
        <pc:sldMkLst>
          <pc:docMk/>
          <pc:sldMk cId="2451547455" sldId="2147483498"/>
        </pc:sldMkLst>
        <pc:spChg chg="mod">
          <ac:chgData name="Katie Grennell" userId="e957b171-83bb-4d31-a104-fefe7a8d1127" providerId="ADAL" clId="{A8FB9E3E-881F-4B40-B396-AA4C2A67586D}" dt="2026-08-17T18:47:24.755" v="1541" actId="13244"/>
          <ac:spMkLst>
            <pc:docMk/>
            <pc:sldMk cId="2451547455" sldId="2147483498"/>
            <ac:spMk id="8" creationId="{DB50AE37-BBAB-8819-713D-32D2B4BF56B9}"/>
          </ac:spMkLst>
        </pc:spChg>
        <pc:spChg chg="mod">
          <ac:chgData name="Katie Grennell" userId="e957b171-83bb-4d31-a104-fefe7a8d1127" providerId="ADAL" clId="{A8FB9E3E-881F-4B40-B396-AA4C2A67586D}" dt="2026-08-17T18:45:26.686" v="1517" actId="33553"/>
          <ac:spMkLst>
            <pc:docMk/>
            <pc:sldMk cId="2451547455" sldId="2147483498"/>
            <ac:spMk id="9" creationId="{BF384081-C786-70DD-DABA-283F13DEF6F1}"/>
          </ac:spMkLst>
        </pc:spChg>
        <pc:spChg chg="mod">
          <ac:chgData name="Katie Grennell" userId="e957b171-83bb-4d31-a104-fefe7a8d1127" providerId="ADAL" clId="{A8FB9E3E-881F-4B40-B396-AA4C2A67586D}" dt="2026-08-17T18:47:21.774" v="1540" actId="13244"/>
          <ac:spMkLst>
            <pc:docMk/>
            <pc:sldMk cId="2451547455" sldId="2147483498"/>
            <ac:spMk id="11" creationId="{7BCAF2DF-332F-CDFF-E167-A025E551463D}"/>
          </ac:spMkLst>
        </pc:spChg>
        <pc:spChg chg="mod">
          <ac:chgData name="Katie Grennell" userId="e957b171-83bb-4d31-a104-fefe7a8d1127" providerId="ADAL" clId="{A8FB9E3E-881F-4B40-B396-AA4C2A67586D}" dt="2026-08-17T18:47:27.620" v="1542" actId="13244"/>
          <ac:spMkLst>
            <pc:docMk/>
            <pc:sldMk cId="2451547455" sldId="2147483498"/>
            <ac:spMk id="13" creationId="{62DC6D75-F71F-C163-344A-ED297C1BF169}"/>
          </ac:spMkLst>
        </pc:spChg>
        <pc:spChg chg="mod">
          <ac:chgData name="Katie Grennell" userId="e957b171-83bb-4d31-a104-fefe7a8d1127" providerId="ADAL" clId="{A8FB9E3E-881F-4B40-B396-AA4C2A67586D}" dt="2026-08-17T18:47:13.710" v="1539" actId="13244"/>
          <ac:spMkLst>
            <pc:docMk/>
            <pc:sldMk cId="2451547455" sldId="2147483498"/>
            <ac:spMk id="24" creationId="{BC46DFB5-68E8-60E0-4FD8-3FFBBD31015A}"/>
          </ac:spMkLst>
        </pc:spChg>
        <pc:picChg chg="mod">
          <ac:chgData name="Katie Grennell" userId="e957b171-83bb-4d31-a104-fefe7a8d1127" providerId="ADAL" clId="{A8FB9E3E-881F-4B40-B396-AA4C2A67586D}" dt="2026-08-17T18:47:32.800" v="1543" actId="13244"/>
          <ac:picMkLst>
            <pc:docMk/>
            <pc:sldMk cId="2451547455" sldId="2147483498"/>
            <ac:picMk id="16" creationId="{D79F8920-9BA4-69F3-AE8A-64C3195E8A61}"/>
          </ac:picMkLst>
        </pc:picChg>
        <pc:picChg chg="mod">
          <ac:chgData name="Katie Grennell" userId="e957b171-83bb-4d31-a104-fefe7a8d1127" providerId="ADAL" clId="{A8FB9E3E-881F-4B40-B396-AA4C2A67586D}" dt="2026-08-17T18:47:38.561" v="1544" actId="13244"/>
          <ac:picMkLst>
            <pc:docMk/>
            <pc:sldMk cId="2451547455" sldId="2147483498"/>
            <ac:picMk id="18" creationId="{8FC5A848-1D7C-4B44-2E7A-02DCE84602D0}"/>
          </ac:picMkLst>
        </pc:picChg>
        <pc:picChg chg="mod">
          <ac:chgData name="Katie Grennell" userId="e957b171-83bb-4d31-a104-fefe7a8d1127" providerId="ADAL" clId="{A8FB9E3E-881F-4B40-B396-AA4C2A67586D}" dt="2026-08-17T18:47:45.130" v="1545" actId="13244"/>
          <ac:picMkLst>
            <pc:docMk/>
            <pc:sldMk cId="2451547455" sldId="2147483498"/>
            <ac:picMk id="20" creationId="{37783AC8-6E9A-E0C8-475B-D0492FF420D5}"/>
          </ac:picMkLst>
        </pc:picChg>
        <pc:picChg chg="mod">
          <ac:chgData name="Katie Grennell" userId="e957b171-83bb-4d31-a104-fefe7a8d1127" providerId="ADAL" clId="{A8FB9E3E-881F-4B40-B396-AA4C2A67586D}" dt="2026-08-17T18:47:49.496" v="1546" actId="13244"/>
          <ac:picMkLst>
            <pc:docMk/>
            <pc:sldMk cId="2451547455" sldId="2147483498"/>
            <ac:picMk id="22" creationId="{ACCEF374-DD75-406B-3C89-7BD06A29DA31}"/>
          </ac:picMkLst>
        </pc:picChg>
      </pc:sldChg>
      <pc:sldChg chg="add del">
        <pc:chgData name="Katie Grennell" userId="e957b171-83bb-4d31-a104-fefe7a8d1127" providerId="ADAL" clId="{A8FB9E3E-881F-4B40-B396-AA4C2A67586D}" dt="2026-08-17T18:17:54.756" v="914" actId="47"/>
        <pc:sldMkLst>
          <pc:docMk/>
          <pc:sldMk cId="337205305" sldId="2147483500"/>
        </pc:sldMkLst>
      </pc:sldChg>
      <pc:sldChg chg="modSp add mod">
        <pc:chgData name="Katie Grennell" userId="e957b171-83bb-4d31-a104-fefe7a8d1127" providerId="ADAL" clId="{A8FB9E3E-881F-4B40-B396-AA4C2A67586D}" dt="2026-08-17T18:48:08.694" v="1549" actId="13244"/>
        <pc:sldMkLst>
          <pc:docMk/>
          <pc:sldMk cId="3494056351" sldId="2147483501"/>
        </pc:sldMkLst>
        <pc:spChg chg="mod">
          <ac:chgData name="Katie Grennell" userId="e957b171-83bb-4d31-a104-fefe7a8d1127" providerId="ADAL" clId="{A8FB9E3E-881F-4B40-B396-AA4C2A67586D}" dt="2026-08-17T18:48:08.694" v="1549" actId="13244"/>
          <ac:spMkLst>
            <pc:docMk/>
            <pc:sldMk cId="3494056351" sldId="2147483501"/>
            <ac:spMk id="3" creationId="{90C5CBE5-DC1B-3EA9-5D92-C217399438B4}"/>
          </ac:spMkLst>
        </pc:spChg>
      </pc:sldChg>
      <pc:sldChg chg="modSp new mod">
        <pc:chgData name="Katie Grennell" userId="e957b171-83bb-4d31-a104-fefe7a8d1127" providerId="ADAL" clId="{A8FB9E3E-881F-4B40-B396-AA4C2A67586D}" dt="2026-08-17T18:46:55.953" v="1536" actId="13244"/>
        <pc:sldMkLst>
          <pc:docMk/>
          <pc:sldMk cId="175017230" sldId="2147483505"/>
        </pc:sldMkLst>
        <pc:spChg chg="mod">
          <ac:chgData name="Katie Grennell" userId="e957b171-83bb-4d31-a104-fefe7a8d1127" providerId="ADAL" clId="{A8FB9E3E-881F-4B40-B396-AA4C2A67586D}" dt="2026-08-17T17:07:36.673" v="107" actId="1076"/>
          <ac:spMkLst>
            <pc:docMk/>
            <pc:sldMk cId="175017230" sldId="2147483505"/>
            <ac:spMk id="2" creationId="{ED8EBCA4-F72F-DFAB-DECC-CFED0B3FEDBA}"/>
          </ac:spMkLst>
        </pc:spChg>
        <pc:spChg chg="mod">
          <ac:chgData name="Katie Grennell" userId="e957b171-83bb-4d31-a104-fefe7a8d1127" providerId="ADAL" clId="{A8FB9E3E-881F-4B40-B396-AA4C2A67586D}" dt="2026-08-17T18:46:55.953" v="1536" actId="13244"/>
          <ac:spMkLst>
            <pc:docMk/>
            <pc:sldMk cId="175017230" sldId="2147483505"/>
            <ac:spMk id="3" creationId="{595E6B21-A922-58A1-DEAE-A0CC4AF9E78B}"/>
          </ac:spMkLst>
        </pc:spChg>
      </pc:sldChg>
      <pc:sldChg chg="del ord">
        <pc:chgData name="Katie Grennell" userId="e957b171-83bb-4d31-a104-fefe7a8d1127" providerId="ADAL" clId="{A8FB9E3E-881F-4B40-B396-AA4C2A67586D}" dt="2026-08-17T17:04:30.126" v="5" actId="2696"/>
        <pc:sldMkLst>
          <pc:docMk/>
          <pc:sldMk cId="2449922452" sldId="2147483505"/>
        </pc:sldMkLst>
      </pc:sldChg>
      <pc:sldChg chg="add">
        <pc:chgData name="Katie Grennell" userId="e957b171-83bb-4d31-a104-fefe7a8d1127" providerId="ADAL" clId="{A8FB9E3E-881F-4B40-B396-AA4C2A67586D}" dt="2026-08-17T17:08:09.888" v="108"/>
        <pc:sldMkLst>
          <pc:docMk/>
          <pc:sldMk cId="3363057371" sldId="2147483507"/>
        </pc:sldMkLst>
      </pc:sldChg>
      <pc:sldChg chg="add">
        <pc:chgData name="Katie Grennell" userId="e957b171-83bb-4d31-a104-fefe7a8d1127" providerId="ADAL" clId="{A8FB9E3E-881F-4B40-B396-AA4C2A67586D}" dt="2026-08-17T17:08:09.888" v="108"/>
        <pc:sldMkLst>
          <pc:docMk/>
          <pc:sldMk cId="4243523884" sldId="2147483508"/>
        </pc:sldMkLst>
      </pc:sldChg>
      <pc:sldChg chg="addSp delSp modSp new mod">
        <pc:chgData name="Katie Grennell" userId="e957b171-83bb-4d31-a104-fefe7a8d1127" providerId="ADAL" clId="{A8FB9E3E-881F-4B40-B396-AA4C2A67586D}" dt="2026-08-17T18:48:03.329" v="1547" actId="13244"/>
        <pc:sldMkLst>
          <pc:docMk/>
          <pc:sldMk cId="3963342171" sldId="2147483509"/>
        </pc:sldMkLst>
        <pc:spChg chg="mod">
          <ac:chgData name="Katie Grennell" userId="e957b171-83bb-4d31-a104-fefe7a8d1127" providerId="ADAL" clId="{A8FB9E3E-881F-4B40-B396-AA4C2A67586D}" dt="2026-08-17T18:17:12.892" v="908" actId="20577"/>
          <ac:spMkLst>
            <pc:docMk/>
            <pc:sldMk cId="3963342171" sldId="2147483509"/>
            <ac:spMk id="2" creationId="{D1037511-6632-F058-A014-01DC531B7D8B}"/>
          </ac:spMkLst>
        </pc:spChg>
        <pc:spChg chg="mod">
          <ac:chgData name="Katie Grennell" userId="e957b171-83bb-4d31-a104-fefe7a8d1127" providerId="ADAL" clId="{A8FB9E3E-881F-4B40-B396-AA4C2A67586D}" dt="2026-08-17T18:48:03.329" v="1547" actId="13244"/>
          <ac:spMkLst>
            <pc:docMk/>
            <pc:sldMk cId="3963342171" sldId="2147483509"/>
            <ac:spMk id="3" creationId="{541A8E5B-40A6-E024-764E-D5CE71DF82EF}"/>
          </ac:spMkLst>
        </pc:spChg>
        <pc:picChg chg="add del mod">
          <ac:chgData name="Katie Grennell" userId="e957b171-83bb-4d31-a104-fefe7a8d1127" providerId="ADAL" clId="{A8FB9E3E-881F-4B40-B396-AA4C2A67586D}" dt="2026-08-17T18:13:54.426" v="693" actId="478"/>
          <ac:picMkLst>
            <pc:docMk/>
            <pc:sldMk cId="3963342171" sldId="2147483509"/>
            <ac:picMk id="5" creationId="{29F51B7E-F0B4-0791-2834-B58E2DC8AA49}"/>
          </ac:picMkLst>
        </pc:picChg>
        <pc:picChg chg="add del mod">
          <ac:chgData name="Katie Grennell" userId="e957b171-83bb-4d31-a104-fefe7a8d1127" providerId="ADAL" clId="{A8FB9E3E-881F-4B40-B396-AA4C2A67586D}" dt="2026-08-17T18:13:53.610" v="692" actId="478"/>
          <ac:picMkLst>
            <pc:docMk/>
            <pc:sldMk cId="3963342171" sldId="2147483509"/>
            <ac:picMk id="7" creationId="{96A68B57-F494-5A8B-0220-39079B0FE8FD}"/>
          </ac:picMkLst>
        </pc:picChg>
        <pc:picChg chg="add mod">
          <ac:chgData name="Katie Grennell" userId="e957b171-83bb-4d31-a104-fefe7a8d1127" providerId="ADAL" clId="{A8FB9E3E-881F-4B40-B396-AA4C2A67586D}" dt="2026-08-17T18:41:48.019" v="1500" actId="962"/>
          <ac:picMkLst>
            <pc:docMk/>
            <pc:sldMk cId="3963342171" sldId="2147483509"/>
            <ac:picMk id="9" creationId="{15A8D699-4078-561B-FD0E-8572F245ACBF}"/>
          </ac:picMkLst>
        </pc:picChg>
        <pc:picChg chg="add mod">
          <ac:chgData name="Katie Grennell" userId="e957b171-83bb-4d31-a104-fefe7a8d1127" providerId="ADAL" clId="{A8FB9E3E-881F-4B40-B396-AA4C2A67586D}" dt="2026-08-17T18:42:07.015" v="1502" actId="962"/>
          <ac:picMkLst>
            <pc:docMk/>
            <pc:sldMk cId="3963342171" sldId="2147483509"/>
            <ac:picMk id="11" creationId="{995E0150-554D-F8CD-EC15-DB380F2EF22C}"/>
          </ac:picMkLst>
        </pc:picChg>
      </pc:sldChg>
      <pc:sldChg chg="addSp modSp new mod">
        <pc:chgData name="Katie Grennell" userId="e957b171-83bb-4d31-a104-fefe7a8d1127" providerId="ADAL" clId="{A8FB9E3E-881F-4B40-B396-AA4C2A67586D}" dt="2026-08-17T18:48:06.557" v="1548" actId="13244"/>
        <pc:sldMkLst>
          <pc:docMk/>
          <pc:sldMk cId="2002458351" sldId="2147483510"/>
        </pc:sldMkLst>
        <pc:spChg chg="mod">
          <ac:chgData name="Katie Grennell" userId="e957b171-83bb-4d31-a104-fefe7a8d1127" providerId="ADAL" clId="{A8FB9E3E-881F-4B40-B396-AA4C2A67586D}" dt="2026-08-17T18:14:23.239" v="701" actId="1076"/>
          <ac:spMkLst>
            <pc:docMk/>
            <pc:sldMk cId="2002458351" sldId="2147483510"/>
            <ac:spMk id="2" creationId="{911C7FB5-E63E-0279-8419-B09683A7C37C}"/>
          </ac:spMkLst>
        </pc:spChg>
        <pc:spChg chg="mod">
          <ac:chgData name="Katie Grennell" userId="e957b171-83bb-4d31-a104-fefe7a8d1127" providerId="ADAL" clId="{A8FB9E3E-881F-4B40-B396-AA4C2A67586D}" dt="2026-08-17T18:48:06.557" v="1548" actId="13244"/>
          <ac:spMkLst>
            <pc:docMk/>
            <pc:sldMk cId="2002458351" sldId="2147483510"/>
            <ac:spMk id="3" creationId="{2398C5CE-56AB-99EA-ED94-9EF001488678}"/>
          </ac:spMkLst>
        </pc:spChg>
        <pc:graphicFrameChg chg="add mod">
          <ac:chgData name="Katie Grennell" userId="e957b171-83bb-4d31-a104-fefe7a8d1127" providerId="ADAL" clId="{A8FB9E3E-881F-4B40-B396-AA4C2A67586D}" dt="2026-08-17T18:07:36.522" v="680"/>
          <ac:graphicFrameMkLst>
            <pc:docMk/>
            <pc:sldMk cId="2002458351" sldId="2147483510"/>
            <ac:graphicFrameMk id="4" creationId="{C9B586F5-BB1E-DA71-36CC-D06132CB45BE}"/>
          </ac:graphicFrameMkLst>
        </pc:graphicFrameChg>
        <pc:picChg chg="add mod">
          <ac:chgData name="Katie Grennell" userId="e957b171-83bb-4d31-a104-fefe7a8d1127" providerId="ADAL" clId="{A8FB9E3E-881F-4B40-B396-AA4C2A67586D}" dt="2026-08-17T18:42:58.908" v="1504" actId="962"/>
          <ac:picMkLst>
            <pc:docMk/>
            <pc:sldMk cId="2002458351" sldId="2147483510"/>
            <ac:picMk id="6" creationId="{8193CE7A-3AB2-D7D9-4074-7C2945C64960}"/>
          </ac:picMkLst>
        </pc:picChg>
      </pc:sldChg>
      <pc:sldChg chg="new del">
        <pc:chgData name="Katie Grennell" userId="e957b171-83bb-4d31-a104-fefe7a8d1127" providerId="ADAL" clId="{A8FB9E3E-881F-4B40-B396-AA4C2A67586D}" dt="2026-08-17T18:17:45.306" v="911" actId="47"/>
        <pc:sldMkLst>
          <pc:docMk/>
          <pc:sldMk cId="2531807716" sldId="2147483511"/>
        </pc:sldMkLst>
      </pc:sldChg>
      <pc:sldChg chg="modSp add mod">
        <pc:chgData name="Katie Grennell" userId="e957b171-83bb-4d31-a104-fefe7a8d1127" providerId="ADAL" clId="{A8FB9E3E-881F-4B40-B396-AA4C2A67586D}" dt="2026-08-17T18:45:31.824" v="1520" actId="33553"/>
        <pc:sldMkLst>
          <pc:docMk/>
          <pc:sldMk cId="4222275286" sldId="2147483512"/>
        </pc:sldMkLst>
        <pc:spChg chg="mod">
          <ac:chgData name="Katie Grennell" userId="e957b171-83bb-4d31-a104-fefe7a8d1127" providerId="ADAL" clId="{A8FB9E3E-881F-4B40-B396-AA4C2A67586D}" dt="2026-08-17T18:45:31.824" v="1520" actId="33553"/>
          <ac:spMkLst>
            <pc:docMk/>
            <pc:sldMk cId="4222275286" sldId="2147483512"/>
            <ac:spMk id="3" creationId="{B70826A8-2106-CD69-CEDC-467EA7D63471}"/>
          </ac:spMkLst>
        </pc:spChg>
      </pc:sldChg>
      <pc:sldChg chg="modSp new mod">
        <pc:chgData name="Katie Grennell" userId="e957b171-83bb-4d31-a104-fefe7a8d1127" providerId="ADAL" clId="{A8FB9E3E-881F-4B40-B396-AA4C2A67586D}" dt="2026-08-17T18:48:10.499" v="1550" actId="13244"/>
        <pc:sldMkLst>
          <pc:docMk/>
          <pc:sldMk cId="331032918" sldId="2147483513"/>
        </pc:sldMkLst>
        <pc:spChg chg="mod">
          <ac:chgData name="Katie Grennell" userId="e957b171-83bb-4d31-a104-fefe7a8d1127" providerId="ADAL" clId="{A8FB9E3E-881F-4B40-B396-AA4C2A67586D}" dt="2026-08-17T18:26:30.832" v="1042" actId="207"/>
          <ac:spMkLst>
            <pc:docMk/>
            <pc:sldMk cId="331032918" sldId="2147483513"/>
            <ac:spMk id="2" creationId="{3B20CFBE-CBDD-013C-BB83-8295276DFEEA}"/>
          </ac:spMkLst>
        </pc:spChg>
        <pc:spChg chg="mod">
          <ac:chgData name="Katie Grennell" userId="e957b171-83bb-4d31-a104-fefe7a8d1127" providerId="ADAL" clId="{A8FB9E3E-881F-4B40-B396-AA4C2A67586D}" dt="2026-08-17T18:48:10.499" v="1550" actId="13244"/>
          <ac:spMkLst>
            <pc:docMk/>
            <pc:sldMk cId="331032918" sldId="2147483513"/>
            <ac:spMk id="3" creationId="{A945E990-91F8-753B-08B6-D56EDCF0C21F}"/>
          </ac:spMkLst>
        </pc:spChg>
      </pc:sldChg>
      <pc:sldChg chg="modSp add mod">
        <pc:chgData name="Katie Grennell" userId="e957b171-83bb-4d31-a104-fefe7a8d1127" providerId="ADAL" clId="{A8FB9E3E-881F-4B40-B396-AA4C2A67586D}" dt="2026-08-17T18:27:00.019" v="1043" actId="207"/>
        <pc:sldMkLst>
          <pc:docMk/>
          <pc:sldMk cId="311867398" sldId="2147483515"/>
        </pc:sldMkLst>
        <pc:spChg chg="mod">
          <ac:chgData name="Katie Grennell" userId="e957b171-83bb-4d31-a104-fefe7a8d1127" providerId="ADAL" clId="{A8FB9E3E-881F-4B40-B396-AA4C2A67586D}" dt="2026-08-17T18:27:00.019" v="1043" actId="207"/>
          <ac:spMkLst>
            <pc:docMk/>
            <pc:sldMk cId="311867398" sldId="2147483515"/>
            <ac:spMk id="4" creationId="{77D6A849-7465-E77E-BE61-FA0C5B4FB378}"/>
          </ac:spMkLst>
        </pc:spChg>
      </pc:sldChg>
      <pc:sldMasterChg chg="del delSldLayout">
        <pc:chgData name="Katie Grennell" userId="e957b171-83bb-4d31-a104-fefe7a8d1127" providerId="ADAL" clId="{A8FB9E3E-881F-4B40-B396-AA4C2A67586D}" dt="2026-08-17T18:20:52.546" v="971" actId="47"/>
        <pc:sldMasterMkLst>
          <pc:docMk/>
          <pc:sldMasterMk cId="3318447132" sldId="2147483648"/>
        </pc:sldMasterMkLst>
        <pc:sldLayoutChg chg="del">
          <pc:chgData name="Katie Grennell" userId="e957b171-83bb-4d31-a104-fefe7a8d1127" providerId="ADAL" clId="{A8FB9E3E-881F-4B40-B396-AA4C2A67586D}" dt="2026-08-17T18:20:52.546" v="971" actId="47"/>
          <pc:sldLayoutMkLst>
            <pc:docMk/>
            <pc:sldMasterMk cId="3318447132" sldId="2147483648"/>
            <pc:sldLayoutMk cId="2164092389" sldId="2147483649"/>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2578591567" sldId="2147483650"/>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73321737" sldId="2147483651"/>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2108541597" sldId="2147483652"/>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1226344677" sldId="2147483653"/>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1585467290" sldId="2147483654"/>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2665164701" sldId="2147483655"/>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1469700446" sldId="2147483656"/>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2514221775" sldId="2147483657"/>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1072187860" sldId="2147483658"/>
          </pc:sldLayoutMkLst>
        </pc:sldLayoutChg>
        <pc:sldLayoutChg chg="del">
          <pc:chgData name="Katie Grennell" userId="e957b171-83bb-4d31-a104-fefe7a8d1127" providerId="ADAL" clId="{A8FB9E3E-881F-4B40-B396-AA4C2A67586D}" dt="2026-08-17T18:20:52.546" v="971" actId="47"/>
          <pc:sldLayoutMkLst>
            <pc:docMk/>
            <pc:sldMasterMk cId="3318447132" sldId="2147483648"/>
            <pc:sldLayoutMk cId="1549827450" sldId="2147483659"/>
          </pc:sldLayoutMkLst>
        </pc:sldLayoutChg>
      </pc:sldMasterChg>
      <pc:sldMasterChg chg="delSldLayout">
        <pc:chgData name="Katie Grennell" userId="e957b171-83bb-4d31-a104-fefe7a8d1127" providerId="ADAL" clId="{A8FB9E3E-881F-4B40-B396-AA4C2A67586D}" dt="2026-08-17T18:20:53.639" v="972" actId="47"/>
        <pc:sldMasterMkLst>
          <pc:docMk/>
          <pc:sldMasterMk cId="1562387785" sldId="2147483716"/>
        </pc:sldMasterMkLst>
        <pc:sldLayoutChg chg="del">
          <pc:chgData name="Katie Grennell" userId="e957b171-83bb-4d31-a104-fefe7a8d1127" providerId="ADAL" clId="{A8FB9E3E-881F-4B40-B396-AA4C2A67586D}" dt="2026-08-17T18:20:53.639" v="972" actId="47"/>
          <pc:sldLayoutMkLst>
            <pc:docMk/>
            <pc:sldMasterMk cId="1562387785" sldId="2147483716"/>
            <pc:sldLayoutMk cId="659139159" sldId="2147483737"/>
          </pc:sldLayoutMkLst>
        </pc:sldLayoutChg>
        <pc:sldLayoutChg chg="del">
          <pc:chgData name="Katie Grennell" userId="e957b171-83bb-4d31-a104-fefe7a8d1127" providerId="ADAL" clId="{A8FB9E3E-881F-4B40-B396-AA4C2A67586D}" dt="2026-08-17T18:18:15.417" v="916" actId="2696"/>
          <pc:sldLayoutMkLst>
            <pc:docMk/>
            <pc:sldMasterMk cId="1562387785" sldId="2147483716"/>
            <pc:sldLayoutMk cId="2119307293" sldId="214748374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37AD50-B02D-4F5A-9690-F17CDAD480E5}"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DEA20-76EC-4F8E-A50E-923BE07D64FD}" type="slidenum">
              <a:rPr lang="en-US" smtClean="0"/>
              <a:t>‹#›</a:t>
            </a:fld>
            <a:endParaRPr lang="en-US"/>
          </a:p>
        </p:txBody>
      </p:sp>
    </p:spTree>
    <p:extLst>
      <p:ext uri="{BB962C8B-B14F-4D97-AF65-F5344CB8AC3E}">
        <p14:creationId xmlns:p14="http://schemas.microsoft.com/office/powerpoint/2010/main" val="63751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3.org/TR/WCAG22/"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help.blackboard.com/Ally/Ally_for_LMS/Instructor/Improve_Accessibility/Add_Image_Description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EC42D-DA29-3EAA-F2C9-C5D9F20BD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AC2B54-D8B1-60B3-4665-DD94022BDEE0}"/>
              </a:ext>
            </a:extLst>
          </p:cNvPr>
          <p:cNvSpPr>
            <a:spLocks noGrp="1" noRot="1" noChangeAspect="1"/>
          </p:cNvSpPr>
          <p:nvPr>
            <p:ph type="sldImg"/>
          </p:nvPr>
        </p:nvSpPr>
        <p:spPr>
          <a:xfrm>
            <a:off x="685800" y="601663"/>
            <a:ext cx="3251200" cy="1828800"/>
          </a:xfrm>
        </p:spPr>
      </p:sp>
      <p:sp>
        <p:nvSpPr>
          <p:cNvPr id="3" name="Notes Placeholder 2">
            <a:extLst>
              <a:ext uri="{FF2B5EF4-FFF2-40B4-BE49-F238E27FC236}">
                <a16:creationId xmlns:a16="http://schemas.microsoft.com/office/drawing/2014/main" id="{6609C57B-C080-FB5E-4603-0F0FC27F3CFB}"/>
              </a:ext>
            </a:extLst>
          </p:cNvPr>
          <p:cNvSpPr>
            <a:spLocks noGrp="1"/>
          </p:cNvSpPr>
          <p:nvPr>
            <p:ph type="body" idx="1"/>
          </p:nvPr>
        </p:nvSpPr>
        <p:spPr/>
        <p:txBody>
          <a:bodyPr/>
          <a:lstStyle/>
          <a:p>
            <a:pPr marL="0" indent="0">
              <a:buNone/>
            </a:pPr>
            <a:r>
              <a:rPr lang="es-CO" err="1"/>
              <a:t>Anthology</a:t>
            </a:r>
            <a:r>
              <a:rPr lang="es-CO"/>
              <a:t> Ally has 3 </a:t>
            </a:r>
            <a:r>
              <a:rPr lang="es-CO" err="1"/>
              <a:t>main</a:t>
            </a:r>
            <a:r>
              <a:rPr lang="es-CO"/>
              <a:t> </a:t>
            </a:r>
            <a:r>
              <a:rPr lang="es-CO" err="1"/>
              <a:t>areas</a:t>
            </a:r>
            <a:r>
              <a:rPr lang="es-CO"/>
              <a:t> </a:t>
            </a:r>
            <a:r>
              <a:rPr lang="es-CO" err="1"/>
              <a:t>of</a:t>
            </a:r>
            <a:r>
              <a:rPr lang="es-CO"/>
              <a:t> </a:t>
            </a:r>
            <a:r>
              <a:rPr lang="es-CO" err="1"/>
              <a:t>focus</a:t>
            </a:r>
            <a:r>
              <a:rPr lang="es-CO"/>
              <a:t> </a:t>
            </a:r>
            <a:r>
              <a:rPr lang="es-CO" err="1"/>
              <a:t>features</a:t>
            </a:r>
            <a:r>
              <a:rPr lang="es-CO"/>
              <a:t> </a:t>
            </a:r>
            <a:r>
              <a:rPr lang="es-CO" err="1"/>
              <a:t>for</a:t>
            </a:r>
            <a:r>
              <a:rPr lang="es-CO"/>
              <a:t> more inclusive digital </a:t>
            </a:r>
            <a:r>
              <a:rPr lang="es-CO" err="1"/>
              <a:t>experiences</a:t>
            </a:r>
            <a:r>
              <a:rPr lang="es-CO"/>
              <a:t> </a:t>
            </a:r>
            <a:r>
              <a:rPr lang="es-CO" err="1"/>
              <a:t>for</a:t>
            </a:r>
            <a:r>
              <a:rPr lang="es-CO"/>
              <a:t> </a:t>
            </a:r>
            <a:r>
              <a:rPr lang="es-CO" err="1"/>
              <a:t>your</a:t>
            </a:r>
            <a:r>
              <a:rPr lang="es-CO"/>
              <a:t> LMS.</a:t>
            </a:r>
          </a:p>
          <a:p>
            <a:pPr marL="0" indent="0">
              <a:buNone/>
            </a:pPr>
            <a:endParaRPr lang="es-CO"/>
          </a:p>
          <a:p>
            <a:pPr marL="0" indent="0">
              <a:lnSpc>
                <a:spcPct val="100000"/>
              </a:lnSpc>
              <a:buNone/>
              <a:defRPr sz="1200">
                <a:latin typeface="Calibri"/>
                <a:ea typeface="Calibri"/>
                <a:cs typeface="Calibri"/>
                <a:sym typeface="Calibri"/>
              </a:defRPr>
            </a:pPr>
            <a:r>
              <a:rPr lang="en-US" sz="1200" b="1">
                <a:effectLst/>
                <a:latin typeface="Nunito Sans Light" panose="00000400000000000000" pitchFamily="2" charset="0"/>
                <a:ea typeface="Times New Roman" panose="02020603050405020304" pitchFamily="18" charset="0"/>
                <a:cs typeface="Times New Roman" panose="02020603050405020304" pitchFamily="18" charset="0"/>
              </a:rPr>
              <a:t>1. Alternative formats </a:t>
            </a:r>
            <a:r>
              <a:rPr lang="en-US" sz="1200">
                <a:effectLst/>
                <a:latin typeface="Nunito Sans Light" panose="00000400000000000000" pitchFamily="2" charset="0"/>
                <a:ea typeface="Times New Roman" panose="02020603050405020304" pitchFamily="18" charset="0"/>
                <a:cs typeface="Times New Roman" panose="02020603050405020304" pitchFamily="18" charset="0"/>
              </a:rPr>
              <a:t>helps to deliver inclusive digital experiences to all learners by providing access to content with a range of formats by automatically generating a number of alternatives for the instructor’s original​</a:t>
            </a:r>
            <a:r>
              <a:rPr lang="es-CO" sz="1200">
                <a:effectLst/>
                <a:latin typeface="Nunito Sans Light" panose="00000400000000000000" pitchFamily="2" charset="0"/>
                <a:ea typeface="Times New Roman" panose="02020603050405020304" pitchFamily="18" charset="0"/>
                <a:cs typeface="Times New Roman" panose="02020603050405020304" pitchFamily="18" charset="0"/>
              </a:rPr>
              <a:t>, </a:t>
            </a:r>
            <a:r>
              <a:rPr lang="es-CO" sz="1200" err="1">
                <a:effectLst/>
                <a:latin typeface="Nunito Sans Light" panose="00000400000000000000" pitchFamily="2" charset="0"/>
                <a:ea typeface="Times New Roman" panose="02020603050405020304" pitchFamily="18" charset="0"/>
                <a:cs typeface="Times New Roman" panose="02020603050405020304" pitchFamily="18" charset="0"/>
              </a:rPr>
              <a:t>like</a:t>
            </a:r>
            <a:r>
              <a:rPr lang="es-CO" sz="1200">
                <a:effectLst/>
                <a:latin typeface="Nunito Sans Light" panose="00000400000000000000" pitchFamily="2" charset="0"/>
                <a:ea typeface="Times New Roman" panose="02020603050405020304" pitchFamily="18" charset="0"/>
                <a:cs typeface="Times New Roman" panose="02020603050405020304" pitchFamily="18" charset="0"/>
              </a:rPr>
              <a:t> </a:t>
            </a:r>
            <a:r>
              <a:rPr lang="en-US"/>
              <a:t>Microsoft Immersive Reader as an alternative format inside Ally and translated versions into more than 75 different languages.</a:t>
            </a:r>
          </a:p>
          <a:p>
            <a:pPr marL="0" indent="0">
              <a:lnSpc>
                <a:spcPct val="100000"/>
              </a:lnSpc>
              <a:buNone/>
              <a:defRPr sz="1200">
                <a:latin typeface="Calibri"/>
                <a:ea typeface="Calibri"/>
                <a:cs typeface="Calibri"/>
                <a:sym typeface="Calibri"/>
              </a:defRPr>
            </a:pPr>
            <a:endParaRPr lang="en-US"/>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b="1"/>
              <a:t>2. Instructor Feedback</a:t>
            </a:r>
            <a:r>
              <a:rPr lang="en-US"/>
              <a:t> improves the accessibility of their course content faster and create fully accessible content every day with best practices in place. Ally automatically checks and scores </a:t>
            </a:r>
            <a:r>
              <a:rPr lang="en-US" sz="1200"/>
              <a:t>accessibility issues in real-time, providing detailed guidance on to fix them through built-in feedback that helps improve quality and usability of digital content and generate </a:t>
            </a:r>
            <a:r>
              <a:rPr lang="en-US"/>
              <a:t>a change in behavior over time. </a:t>
            </a:r>
            <a:r>
              <a:rPr lang="en-US" sz="1200" b="0" i="0">
                <a:solidFill>
                  <a:srgbClr val="000000"/>
                </a:solidFill>
                <a:effectLst/>
                <a:latin typeface="+mn-lt"/>
              </a:rPr>
              <a:t>Ally’s accessibility checklist is based on </a:t>
            </a:r>
            <a:r>
              <a:rPr lang="en-US" sz="1200" b="0" i="0" u="none" strike="noStrike">
                <a:solidFill>
                  <a:srgbClr val="4776BD"/>
                </a:solidFill>
                <a:effectLst/>
                <a:latin typeface="+mn-lt"/>
                <a:hlinkClick r:id="rId3" tooltip="(opens in a new window)"/>
              </a:rPr>
              <a:t>WCAG 2.2 AA</a:t>
            </a:r>
            <a:r>
              <a:rPr lang="en-US" sz="1200" b="0" i="0">
                <a:solidFill>
                  <a:srgbClr val="000000"/>
                </a:solidFill>
                <a:effectLst/>
                <a:latin typeface="+mn-lt"/>
              </a:rPr>
              <a:t> (Web Content Accessibility Guidelines). This is an international accessibility standard, and most of the new legislation and legal requirements worldwide aligns with this standard.</a:t>
            </a:r>
            <a:endParaRPr lang="en-US"/>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Features like:</a:t>
            </a:r>
          </a:p>
          <a:p>
            <a:pPr marL="171450" marR="0" lvl="0" indent="-171450" algn="l" defTabSz="914400" rtl="0" eaLnBrk="1" fontAlgn="auto" latinLnBrk="0" hangingPunct="1">
              <a:lnSpc>
                <a:spcPct val="100000"/>
              </a:lnSpc>
              <a:spcBef>
                <a:spcPts val="0"/>
              </a:spcBef>
              <a:spcAft>
                <a:spcPts val="600"/>
              </a:spcAft>
              <a:buClrTx/>
              <a:buSzTx/>
              <a:buFontTx/>
              <a:buChar char="-"/>
              <a:tabLst/>
              <a:defRPr/>
            </a:pPr>
            <a:r>
              <a:rPr lang="es-CO" b="0" u="sng"/>
              <a:t>WYSIWYG – </a:t>
            </a:r>
            <a:r>
              <a:rPr lang="es-CO" b="0" u="sng" err="1"/>
              <a:t>What</a:t>
            </a:r>
            <a:r>
              <a:rPr lang="es-CO" b="0" u="sng"/>
              <a:t> </a:t>
            </a:r>
            <a:r>
              <a:rPr lang="es-CO" b="0" u="sng" err="1"/>
              <a:t>You</a:t>
            </a:r>
            <a:r>
              <a:rPr lang="es-CO" b="0" u="sng"/>
              <a:t> </a:t>
            </a:r>
            <a:r>
              <a:rPr lang="es-CO" b="0" u="sng" err="1"/>
              <a:t>See</a:t>
            </a:r>
            <a:r>
              <a:rPr lang="es-CO" b="0" u="sng"/>
              <a:t> </a:t>
            </a:r>
            <a:r>
              <a:rPr lang="es-CO" b="0" u="sng" err="1"/>
              <a:t>is</a:t>
            </a:r>
            <a:r>
              <a:rPr lang="es-CO" b="0" u="sng"/>
              <a:t> </a:t>
            </a:r>
            <a:r>
              <a:rPr lang="es-CO" b="0" u="sng" err="1"/>
              <a:t>What</a:t>
            </a:r>
            <a:r>
              <a:rPr lang="es-CO" b="0" u="sng"/>
              <a:t> </a:t>
            </a:r>
            <a:r>
              <a:rPr lang="es-CO" b="0" u="sng" err="1"/>
              <a:t>You</a:t>
            </a:r>
            <a:r>
              <a:rPr lang="es-CO" b="0" u="sng"/>
              <a:t> </a:t>
            </a:r>
            <a:r>
              <a:rPr lang="es-CO" b="0" u="sng" err="1"/>
              <a:t>Get</a:t>
            </a:r>
            <a:r>
              <a:rPr lang="es-CO" b="1"/>
              <a:t> </a:t>
            </a:r>
            <a:r>
              <a:rPr lang="en-US" sz="1200">
                <a:effectLst/>
                <a:latin typeface="Nunito Sans Light" panose="00000400000000000000" pitchFamily="2" charset="0"/>
                <a:ea typeface="Times New Roman" panose="02020603050405020304" pitchFamily="18" charset="0"/>
                <a:cs typeface="Times New Roman" panose="02020603050405020304" pitchFamily="18" charset="0"/>
              </a:rPr>
              <a:t>reduces the time it takes to make changes to course content, allowing instructors and content creators to be proactive instead of reactive in content creation as accessibility is improved.</a:t>
            </a:r>
            <a:endParaRPr lang="en-US" sz="1200" b="0" i="0" u="none">
              <a:solidFill>
                <a:schemeClr val="tx1"/>
              </a:solidFill>
              <a:effectLst/>
              <a:latin typeface="Nunito Sans Light" panose="00000400000000000000" pitchFamily="2" charset="0"/>
              <a:ea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600"/>
              </a:spcAft>
              <a:buClrTx/>
              <a:buSzTx/>
              <a:buFontTx/>
              <a:buChar char="-"/>
              <a:tabLst/>
              <a:defRPr/>
            </a:pPr>
            <a:r>
              <a:rPr lang="en-US" b="0" i="0" u="none">
                <a:solidFill>
                  <a:srgbClr val="0563C1"/>
                </a:solidFill>
                <a:effectLst/>
                <a:highlight>
                  <a:srgbClr val="FFFFFF"/>
                </a:highlight>
                <a:latin typeface="+mj-lt"/>
                <a:hlinkClick r:id="rId4">
                  <a:extLst>
                    <a:ext uri="{A12FA001-AC4F-418D-AE19-62706E023703}">
                      <ahyp:hlinkClr xmlns:ahyp="http://schemas.microsoft.com/office/drawing/2018/hyperlinkcolor" val="tx"/>
                    </a:ext>
                  </a:extLst>
                </a:hlinkClick>
              </a:rPr>
              <a:t>AI </a:t>
            </a:r>
            <a:r>
              <a:rPr lang="en-US" b="0" i="0" u="none">
                <a:solidFill>
                  <a:schemeClr val="tx1"/>
                </a:solidFill>
                <a:effectLst/>
                <a:highlight>
                  <a:srgbClr val="FFFFFF"/>
                </a:highlight>
                <a:latin typeface="+mj-lt"/>
                <a:hlinkClick r:id="rId4">
                  <a:extLst>
                    <a:ext uri="{A12FA001-AC4F-418D-AE19-62706E023703}">
                      <ahyp:hlinkClr xmlns:ahyp="http://schemas.microsoft.com/office/drawing/2018/hyperlinkcolor" val="tx"/>
                    </a:ext>
                  </a:extLst>
                </a:hlinkClick>
              </a:rPr>
              <a:t>Alternative Text Assistant</a:t>
            </a:r>
            <a:r>
              <a:rPr lang="en-US" b="0" i="0">
                <a:solidFill>
                  <a:srgbClr val="323130"/>
                </a:solidFill>
                <a:effectLst/>
                <a:highlight>
                  <a:srgbClr val="FFFFFF"/>
                </a:highlight>
                <a:latin typeface="var(--fontFamilyCustomFont800, var(--fontFamilyBase))"/>
              </a:rPr>
              <a:t> feature leverages AI capabilities to automatically generate suggestions for alternative text for images </a:t>
            </a:r>
            <a:r>
              <a:rPr kumimoji="0" lang="en-US" b="0" i="0" u="none" strike="noStrike" kern="1200" cap="none" spc="0" normalizeH="0" baseline="0" noProof="0">
                <a:ln>
                  <a:noFill/>
                </a:ln>
                <a:solidFill>
                  <a:srgbClr val="000000"/>
                </a:solidFill>
                <a:effectLst/>
                <a:uLnTx/>
                <a:uFillTx/>
                <a:ea typeface="+mn-ea"/>
                <a:cs typeface="+mn-cs"/>
              </a:rPr>
              <a:t>helping instructors save significant time by streamlining the image description process and making it faster and more efficient. However, t</a:t>
            </a:r>
            <a:r>
              <a:rPr kumimoji="0" lang="en-US" sz="1200" b="0" i="0" u="none" strike="noStrike" kern="1200" cap="none" spc="0" normalizeH="0" baseline="0" noProof="0">
                <a:ln>
                  <a:noFill/>
                </a:ln>
                <a:solidFill>
                  <a:srgbClr val="000000"/>
                </a:solidFill>
                <a:effectLst/>
                <a:uLnTx/>
                <a:uFillTx/>
                <a:latin typeface="Nunito Sans Light" panose="00000400000000000000" pitchFamily="2" charset="0"/>
                <a:ea typeface="+mn-ea"/>
                <a:cs typeface="+mn-cs"/>
              </a:rPr>
              <a:t>he instructor would still have full control to modify the suggested alternative text to check accuracy as the description should be approved before saving it to the related image.</a:t>
            </a:r>
          </a:p>
          <a:p>
            <a:pPr marL="171450" marR="0" lvl="0" indent="-171450" algn="l" defTabSz="914400" rtl="0" eaLnBrk="1" fontAlgn="auto" latinLnBrk="0" hangingPunct="1">
              <a:lnSpc>
                <a:spcPct val="100000"/>
              </a:lnSpc>
              <a:spcBef>
                <a:spcPts val="0"/>
              </a:spcBef>
              <a:spcAft>
                <a:spcPts val="600"/>
              </a:spcAft>
              <a:buClrTx/>
              <a:buSzTx/>
              <a:buFontTx/>
              <a:buChar char="-"/>
              <a:tabLst/>
              <a:defRPr/>
            </a:pPr>
            <a:endParaRPr lang="en-US" sz="1200">
              <a:latin typeface="Nunito Sans Light" panose="00000400000000000000" pitchFamily="2" charset="0"/>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b="1"/>
              <a:t>3. Institutional and Course Reporting </a:t>
            </a:r>
            <a:r>
              <a:rPr lang="en-US"/>
              <a:t>allows to have a wider view of accessibility issues to </a:t>
            </a:r>
            <a:r>
              <a:rPr lang="en-US" b="0"/>
              <a:t>see how your institution is performing </a:t>
            </a:r>
            <a:r>
              <a:rPr lang="en-US"/>
              <a:t>and how things are evolving from an accessibility standpoint with institutional reporting. The institutional report helps build understanding of how things are going, and can help identify what you can do as an institution to further improve things.</a:t>
            </a:r>
          </a:p>
          <a:p>
            <a:pPr marL="0" indent="0">
              <a:lnSpc>
                <a:spcPct val="100000"/>
              </a:lnSpc>
              <a:buNone/>
              <a:defRPr sz="1200">
                <a:latin typeface="Calibri"/>
                <a:ea typeface="Calibri"/>
                <a:cs typeface="Calibri"/>
                <a:sym typeface="Calibri"/>
              </a:defRPr>
            </a:pPr>
            <a:endParaRPr lang="en-US"/>
          </a:p>
          <a:p>
            <a:endParaRPr lang="en-CO"/>
          </a:p>
        </p:txBody>
      </p:sp>
      <p:sp>
        <p:nvSpPr>
          <p:cNvPr id="4" name="Slide Number Placeholder 3">
            <a:extLst>
              <a:ext uri="{FF2B5EF4-FFF2-40B4-BE49-F238E27FC236}">
                <a16:creationId xmlns:a16="http://schemas.microsoft.com/office/drawing/2014/main" id="{52075053-265B-B0E6-417C-109C396F05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FD3790-5567-4741-AE09-C07F1B674D20}"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205526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6F358E-93A1-43FF-9CC7-1D2CE7D1884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235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F4022-7AF7-B44C-87BB-B0E6322D82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8174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437EE-AD38-4304-9365-1825459DA1F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482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US" dirty="0"/>
          </a:p>
        </p:txBody>
      </p:sp>
    </p:spTree>
    <p:extLst>
      <p:ext uri="{BB962C8B-B14F-4D97-AF65-F5344CB8AC3E}">
        <p14:creationId xmlns:p14="http://schemas.microsoft.com/office/powerpoint/2010/main" val="712927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89308A-0C27-4EF6-9D8B-CD23A0F5A27B}"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4114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sv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sv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6.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0.sv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4.sv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0.sv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svg"/><Relationship Id="rId1" Type="http://schemas.openxmlformats.org/officeDocument/2006/relationships/slideMaster" Target="../slideMasters/slideMaster2.xml"/><Relationship Id="rId4" Type="http://schemas.openxmlformats.org/officeDocument/2006/relationships/image" Target="../media/image48.sv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0.sv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sv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ption 1">
    <p:bg>
      <p:bgPr>
        <a:solidFill>
          <a:srgbClr val="1D5245"/>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CAB8971-CB77-B888-5E69-1FFDE30B0B5A}"/>
              </a:ext>
            </a:extLst>
          </p:cNvPr>
          <p:cNvSpPr>
            <a:spLocks noGrp="1"/>
          </p:cNvSpPr>
          <p:nvPr>
            <p:ph type="body" sz="quarter" idx="10" hasCustomPrompt="1"/>
          </p:nvPr>
        </p:nvSpPr>
        <p:spPr>
          <a:xfrm>
            <a:off x="508001" y="2223824"/>
            <a:ext cx="10005391" cy="2410353"/>
          </a:xfrm>
          <a:prstGeom prst="rect">
            <a:avLst/>
          </a:prstGeom>
        </p:spPr>
        <p:txBody>
          <a:bodyPr wrap="square" lIns="0" tIns="0" rIns="0" bIns="0" anchor="b">
            <a:noAutofit/>
          </a:bodyPr>
          <a:lstStyle>
            <a:lvl1pPr marL="0" indent="0">
              <a:lnSpc>
                <a:spcPts val="7866"/>
              </a:lnSpc>
              <a:spcBef>
                <a:spcPts val="0"/>
              </a:spcBef>
              <a:buNone/>
              <a:defRPr sz="8000" b="0" i="0">
                <a:solidFill>
                  <a:srgbClr val="F9F7F6"/>
                </a:solidFill>
                <a:latin typeface="Georgia" panose="02040502050405020303" pitchFamily="18" charset="0"/>
              </a:defRPr>
            </a:lvl1pPr>
          </a:lstStyle>
          <a:p>
            <a:pPr lvl="0"/>
            <a:r>
              <a:rPr lang="en-US" dirty="0"/>
              <a:t>Presentation Title</a:t>
            </a:r>
            <a:endParaRPr lang="en-ZA" dirty="0"/>
          </a:p>
        </p:txBody>
      </p:sp>
      <p:pic>
        <p:nvPicPr>
          <p:cNvPr id="22" name="Graphic 21">
            <a:extLst>
              <a:ext uri="{FF2B5EF4-FFF2-40B4-BE49-F238E27FC236}">
                <a16:creationId xmlns:a16="http://schemas.microsoft.com/office/drawing/2014/main" id="{7F032BFB-9E97-8066-DF71-15DDE34200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38549" y="207741"/>
            <a:ext cx="3247052" cy="713287"/>
          </a:xfrm>
          <a:prstGeom prst="rect">
            <a:avLst/>
          </a:prstGeom>
        </p:spPr>
      </p:pic>
      <p:sp>
        <p:nvSpPr>
          <p:cNvPr id="3" name="Text Placeholder 5">
            <a:extLst>
              <a:ext uri="{FF2B5EF4-FFF2-40B4-BE49-F238E27FC236}">
                <a16:creationId xmlns:a16="http://schemas.microsoft.com/office/drawing/2014/main" id="{A77E67CC-9FC7-9196-F0BD-01F3BC9DF32B}"/>
              </a:ext>
            </a:extLst>
          </p:cNvPr>
          <p:cNvSpPr>
            <a:spLocks noGrp="1"/>
          </p:cNvSpPr>
          <p:nvPr>
            <p:ph type="body" sz="quarter" idx="11" hasCustomPrompt="1"/>
          </p:nvPr>
        </p:nvSpPr>
        <p:spPr>
          <a:xfrm>
            <a:off x="508001" y="5110887"/>
            <a:ext cx="3918227"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Name</a:t>
            </a:r>
            <a:br>
              <a:rPr lang="en-US" dirty="0"/>
            </a:br>
            <a:r>
              <a:rPr lang="en-US" dirty="0"/>
              <a:t>Title</a:t>
            </a:r>
            <a:br>
              <a:rPr lang="en-US" dirty="0"/>
            </a:br>
            <a:r>
              <a:rPr lang="en-US" dirty="0"/>
              <a:t>Company/Institution</a:t>
            </a:r>
            <a:endParaRPr lang="en-ZA" dirty="0"/>
          </a:p>
        </p:txBody>
      </p:sp>
      <p:pic>
        <p:nvPicPr>
          <p:cNvPr id="5" name="Image 57" descr="preencoded.png">
            <a:extLst>
              <a:ext uri="{FF2B5EF4-FFF2-40B4-BE49-F238E27FC236}">
                <a16:creationId xmlns:a16="http://schemas.microsoft.com/office/drawing/2014/main" id="{C059995A-CA74-9F06-3659-DEE5C2507003}"/>
              </a:ext>
            </a:extLst>
          </p:cNvPr>
          <p:cNvPicPr>
            <a:picLocks noChangeAspect="1"/>
          </p:cNvPicPr>
          <p:nvPr userDrawn="1"/>
        </p:nvPicPr>
        <p:blipFill>
          <a:blip r:embed="rId3"/>
          <a:srcRect/>
          <a:stretch/>
        </p:blipFill>
        <p:spPr>
          <a:xfrm>
            <a:off x="69850" y="6659795"/>
            <a:ext cx="12052300" cy="25400"/>
          </a:xfrm>
          <a:prstGeom prst="rect">
            <a:avLst/>
          </a:prstGeom>
        </p:spPr>
      </p:pic>
      <p:pic>
        <p:nvPicPr>
          <p:cNvPr id="10" name="Picture 9">
            <a:extLst>
              <a:ext uri="{FF2B5EF4-FFF2-40B4-BE49-F238E27FC236}">
                <a16:creationId xmlns:a16="http://schemas.microsoft.com/office/drawing/2014/main" id="{0B0F1D80-5C09-2CCA-C7ED-08C2F86AB4AB}"/>
              </a:ext>
            </a:extLst>
          </p:cNvPr>
          <p:cNvPicPr>
            <a:picLocks noChangeAspect="1"/>
          </p:cNvPicPr>
          <p:nvPr userDrawn="1"/>
        </p:nvPicPr>
        <p:blipFill>
          <a:blip r:embed="rId4"/>
          <a:stretch>
            <a:fillRect/>
          </a:stretch>
        </p:blipFill>
        <p:spPr>
          <a:xfrm>
            <a:off x="0" y="2"/>
            <a:ext cx="3653453" cy="2339101"/>
          </a:xfrm>
          <a:prstGeom prst="rect">
            <a:avLst/>
          </a:prstGeom>
        </p:spPr>
      </p:pic>
      <p:sp>
        <p:nvSpPr>
          <p:cNvPr id="11" name="Text Placeholder 5">
            <a:extLst>
              <a:ext uri="{FF2B5EF4-FFF2-40B4-BE49-F238E27FC236}">
                <a16:creationId xmlns:a16="http://schemas.microsoft.com/office/drawing/2014/main" id="{236F8E27-1C5E-DB63-8361-A815DAC71EF3}"/>
              </a:ext>
            </a:extLst>
          </p:cNvPr>
          <p:cNvSpPr>
            <a:spLocks noGrp="1"/>
          </p:cNvSpPr>
          <p:nvPr>
            <p:ph type="body" sz="quarter" idx="12" hasCustomPrompt="1"/>
          </p:nvPr>
        </p:nvSpPr>
        <p:spPr>
          <a:xfrm>
            <a:off x="4739862" y="5110887"/>
            <a:ext cx="4890052" cy="1132291"/>
          </a:xfrm>
          <a:prstGeom prst="rect">
            <a:avLst/>
          </a:prstGeom>
        </p:spPr>
        <p:txBody>
          <a:bodyPr wrap="square" lIns="0" tIns="0" rIns="0" bIns="0">
            <a:noAutofit/>
          </a:bodyPr>
          <a:lstStyle>
            <a:lvl1pPr marL="0" indent="0">
              <a:lnSpc>
                <a:spcPts val="2240"/>
              </a:lnSpc>
              <a:spcBef>
                <a:spcPts val="0"/>
              </a:spcBef>
              <a:spcAft>
                <a:spcPts val="800"/>
              </a:spcAft>
              <a:buNone/>
              <a:defRPr sz="1867" b="0" i="0">
                <a:solidFill>
                  <a:srgbClr val="F9F7F6"/>
                </a:solidFill>
                <a:latin typeface=""/>
              </a:defRPr>
            </a:lvl1pPr>
          </a:lstStyle>
          <a:p>
            <a:pPr lvl="0"/>
            <a:r>
              <a:rPr lang="en-US" dirty="0"/>
              <a:t>Presenter Name</a:t>
            </a:r>
            <a:br>
              <a:rPr lang="en-US" dirty="0"/>
            </a:br>
            <a:r>
              <a:rPr lang="en-US" dirty="0"/>
              <a:t>Title</a:t>
            </a:r>
            <a:br>
              <a:rPr lang="en-US" dirty="0"/>
            </a:br>
            <a:r>
              <a:rPr lang="en-US" dirty="0"/>
              <a:t>Company/Institution</a:t>
            </a:r>
            <a:endParaRPr lang="en-ZA" dirty="0"/>
          </a:p>
        </p:txBody>
      </p:sp>
    </p:spTree>
    <p:extLst>
      <p:ext uri="{BB962C8B-B14F-4D97-AF65-F5344CB8AC3E}">
        <p14:creationId xmlns:p14="http://schemas.microsoft.com/office/powerpoint/2010/main" val="1738971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1 - Dark">
    <p:bg>
      <p:bgPr>
        <a:solidFill>
          <a:srgbClr val="F9F7F6"/>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AF164BA-7EE4-94B7-9839-1FE326DF4A78}"/>
              </a:ext>
            </a:extLst>
          </p:cNvPr>
          <p:cNvPicPr>
            <a:picLocks noChangeAspect="1"/>
          </p:cNvPicPr>
          <p:nvPr userDrawn="1"/>
        </p:nvPicPr>
        <p:blipFill>
          <a:blip r:embed="rId2"/>
          <a:srcRect t="11187" r="18778" b="4105"/>
          <a:stretch>
            <a:fillRect/>
          </a:stretch>
        </p:blipFill>
        <p:spPr>
          <a:xfrm>
            <a:off x="2318774" y="0"/>
            <a:ext cx="9873227" cy="6858000"/>
          </a:xfrm>
          <a:prstGeom prst="rect">
            <a:avLst/>
          </a:prstGeom>
        </p:spPr>
      </p:pic>
      <p:pic>
        <p:nvPicPr>
          <p:cNvPr id="4" name="Graphic 3">
            <a:extLst>
              <a:ext uri="{FF2B5EF4-FFF2-40B4-BE49-F238E27FC236}">
                <a16:creationId xmlns:a16="http://schemas.microsoft.com/office/drawing/2014/main" id="{39DFFA76-CB32-9B34-2CBC-930296F07E9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6493933" cy="6858000"/>
          </a:xfrm>
          <a:prstGeom prst="rect">
            <a:avLst/>
          </a:prstGeom>
        </p:spPr>
      </p:pic>
      <p:sp>
        <p:nvSpPr>
          <p:cNvPr id="20" name="Text Placeholder 20">
            <a:extLst>
              <a:ext uri="{FF2B5EF4-FFF2-40B4-BE49-F238E27FC236}">
                <a16:creationId xmlns:a16="http://schemas.microsoft.com/office/drawing/2014/main" id="{0F72F3A9-BCBE-920B-7F4D-A4B4E593CE2E}"/>
              </a:ext>
            </a:extLst>
          </p:cNvPr>
          <p:cNvSpPr>
            <a:spLocks noGrp="1"/>
          </p:cNvSpPr>
          <p:nvPr>
            <p:ph type="body" sz="quarter" idx="14" hasCustomPrompt="1"/>
          </p:nvPr>
        </p:nvSpPr>
        <p:spPr>
          <a:xfrm>
            <a:off x="346040" y="4654552"/>
            <a:ext cx="5665293" cy="2305049"/>
          </a:xfrm>
          <a:prstGeom prst="rect">
            <a:avLst/>
          </a:prstGeom>
        </p:spPr>
        <p:txBody>
          <a:bodyPr lIns="0" tIns="0" rIns="0" bIns="0"/>
          <a:lstStyle>
            <a:lvl1pPr marL="0" indent="-213355">
              <a:spcBef>
                <a:spcPts val="0"/>
              </a:spcBef>
              <a:buNone/>
              <a:defRPr sz="5867">
                <a:solidFill>
                  <a:srgbClr val="F9F7F6"/>
                </a:solidFill>
                <a:latin typeface="Georgia" panose="02040502050405020303" pitchFamily="18" charset="0"/>
              </a:defRPr>
            </a:lvl1pPr>
          </a:lstStyle>
          <a:p>
            <a:pPr lvl="0"/>
            <a:r>
              <a:rPr lang="en-US" dirty="0"/>
              <a:t>Divider Slide </a:t>
            </a:r>
            <a:br>
              <a:rPr lang="en-US" dirty="0"/>
            </a:br>
            <a:r>
              <a:rPr lang="en-US" dirty="0"/>
              <a:t>Option</a:t>
            </a:r>
          </a:p>
        </p:txBody>
      </p:sp>
      <p:pic>
        <p:nvPicPr>
          <p:cNvPr id="2" name="Graphic 1">
            <a:extLst>
              <a:ext uri="{FF2B5EF4-FFF2-40B4-BE49-F238E27FC236}">
                <a16:creationId xmlns:a16="http://schemas.microsoft.com/office/drawing/2014/main" id="{57786E74-5F65-0B7B-18D6-61DC5DCD31B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46040" y="244142"/>
            <a:ext cx="2544083" cy="463263"/>
          </a:xfrm>
          <a:prstGeom prst="rect">
            <a:avLst/>
          </a:prstGeom>
        </p:spPr>
      </p:pic>
    </p:spTree>
    <p:extLst>
      <p:ext uri="{BB962C8B-B14F-4D97-AF65-F5344CB8AC3E}">
        <p14:creationId xmlns:p14="http://schemas.microsoft.com/office/powerpoint/2010/main" val="1219684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2- Dark">
    <p:bg>
      <p:bgPr>
        <a:solidFill>
          <a:srgbClr val="F9F7F6"/>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1E75F59-8D4B-DE51-AF2B-004FA88FF80A}"/>
              </a:ext>
            </a:extLst>
          </p:cNvPr>
          <p:cNvPicPr>
            <a:picLocks noChangeAspect="1"/>
          </p:cNvPicPr>
          <p:nvPr userDrawn="1"/>
        </p:nvPicPr>
        <p:blipFill>
          <a:blip r:embed="rId2"/>
          <a:stretch>
            <a:fillRect/>
          </a:stretch>
        </p:blipFill>
        <p:spPr>
          <a:xfrm>
            <a:off x="1885882" y="1"/>
            <a:ext cx="10306119" cy="6863996"/>
          </a:xfrm>
          <a:prstGeom prst="rect">
            <a:avLst/>
          </a:prstGeom>
        </p:spPr>
      </p:pic>
      <p:pic>
        <p:nvPicPr>
          <p:cNvPr id="4" name="Graphic 3">
            <a:extLst>
              <a:ext uri="{FF2B5EF4-FFF2-40B4-BE49-F238E27FC236}">
                <a16:creationId xmlns:a16="http://schemas.microsoft.com/office/drawing/2014/main" id="{39DFFA76-CB32-9B34-2CBC-930296F07E9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6493933" cy="6858000"/>
          </a:xfrm>
          <a:prstGeom prst="rect">
            <a:avLst/>
          </a:prstGeom>
        </p:spPr>
      </p:pic>
      <p:sp>
        <p:nvSpPr>
          <p:cNvPr id="20" name="Text Placeholder 20">
            <a:extLst>
              <a:ext uri="{FF2B5EF4-FFF2-40B4-BE49-F238E27FC236}">
                <a16:creationId xmlns:a16="http://schemas.microsoft.com/office/drawing/2014/main" id="{0F72F3A9-BCBE-920B-7F4D-A4B4E593CE2E}"/>
              </a:ext>
            </a:extLst>
          </p:cNvPr>
          <p:cNvSpPr>
            <a:spLocks noGrp="1"/>
          </p:cNvSpPr>
          <p:nvPr>
            <p:ph type="body" sz="quarter" idx="14" hasCustomPrompt="1"/>
          </p:nvPr>
        </p:nvSpPr>
        <p:spPr>
          <a:xfrm>
            <a:off x="346040" y="4654552"/>
            <a:ext cx="5665293" cy="2305049"/>
          </a:xfrm>
          <a:prstGeom prst="rect">
            <a:avLst/>
          </a:prstGeom>
        </p:spPr>
        <p:txBody>
          <a:bodyPr lIns="0" tIns="0" rIns="0" bIns="0"/>
          <a:lstStyle>
            <a:lvl1pPr marL="0" indent="-213355">
              <a:spcBef>
                <a:spcPts val="0"/>
              </a:spcBef>
              <a:buNone/>
              <a:defRPr sz="5867">
                <a:solidFill>
                  <a:srgbClr val="F9F7F6"/>
                </a:solidFill>
                <a:latin typeface="Georgia" panose="02040502050405020303" pitchFamily="18" charset="0"/>
              </a:defRPr>
            </a:lvl1pPr>
          </a:lstStyle>
          <a:p>
            <a:pPr lvl="0"/>
            <a:r>
              <a:rPr lang="en-US" dirty="0"/>
              <a:t>Divider Slide </a:t>
            </a:r>
            <a:br>
              <a:rPr lang="en-US" dirty="0"/>
            </a:br>
            <a:r>
              <a:rPr lang="en-US" dirty="0"/>
              <a:t>Option</a:t>
            </a:r>
          </a:p>
        </p:txBody>
      </p:sp>
      <p:pic>
        <p:nvPicPr>
          <p:cNvPr id="2" name="Graphic 1">
            <a:extLst>
              <a:ext uri="{FF2B5EF4-FFF2-40B4-BE49-F238E27FC236}">
                <a16:creationId xmlns:a16="http://schemas.microsoft.com/office/drawing/2014/main" id="{8B6B8BBB-C510-548B-0312-C9EE5E3BA6C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46040" y="244142"/>
            <a:ext cx="2544083" cy="463263"/>
          </a:xfrm>
          <a:prstGeom prst="rect">
            <a:avLst/>
          </a:prstGeom>
        </p:spPr>
      </p:pic>
    </p:spTree>
    <p:extLst>
      <p:ext uri="{BB962C8B-B14F-4D97-AF65-F5344CB8AC3E}">
        <p14:creationId xmlns:p14="http://schemas.microsoft.com/office/powerpoint/2010/main" val="1722655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3 - Dark">
    <p:bg>
      <p:bgPr>
        <a:solidFill>
          <a:srgbClr val="F9F7F6"/>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56AC27F-ADC9-C67F-B521-D2887E147FA1}"/>
              </a:ext>
            </a:extLst>
          </p:cNvPr>
          <p:cNvPicPr>
            <a:picLocks noChangeAspect="1"/>
          </p:cNvPicPr>
          <p:nvPr userDrawn="1"/>
        </p:nvPicPr>
        <p:blipFill>
          <a:blip r:embed="rId2"/>
          <a:srcRect t="4029"/>
          <a:stretch>
            <a:fillRect/>
          </a:stretch>
        </p:blipFill>
        <p:spPr>
          <a:xfrm>
            <a:off x="5904463" y="0"/>
            <a:ext cx="10729340" cy="6858000"/>
          </a:xfrm>
          <a:prstGeom prst="rect">
            <a:avLst/>
          </a:prstGeom>
        </p:spPr>
      </p:pic>
      <p:pic>
        <p:nvPicPr>
          <p:cNvPr id="4" name="Picture 3">
            <a:extLst>
              <a:ext uri="{FF2B5EF4-FFF2-40B4-BE49-F238E27FC236}">
                <a16:creationId xmlns:a16="http://schemas.microsoft.com/office/drawing/2014/main" id="{87E30499-B5C7-3252-864E-2DCECD7107A0}"/>
              </a:ext>
            </a:extLst>
          </p:cNvPr>
          <p:cNvPicPr>
            <a:picLocks noChangeAspect="1"/>
          </p:cNvPicPr>
          <p:nvPr userDrawn="1"/>
        </p:nvPicPr>
        <p:blipFill>
          <a:blip r:embed="rId3"/>
          <a:stretch>
            <a:fillRect/>
          </a:stretch>
        </p:blipFill>
        <p:spPr>
          <a:xfrm>
            <a:off x="1" y="0"/>
            <a:ext cx="10140951" cy="6858000"/>
          </a:xfrm>
          <a:prstGeom prst="rect">
            <a:avLst/>
          </a:prstGeom>
        </p:spPr>
      </p:pic>
      <p:pic>
        <p:nvPicPr>
          <p:cNvPr id="6" name="Picture 5">
            <a:extLst>
              <a:ext uri="{FF2B5EF4-FFF2-40B4-BE49-F238E27FC236}">
                <a16:creationId xmlns:a16="http://schemas.microsoft.com/office/drawing/2014/main" id="{249885A3-53DF-CC01-ED6A-CD40BBA2D091}"/>
              </a:ext>
            </a:extLst>
          </p:cNvPr>
          <p:cNvPicPr>
            <a:picLocks noChangeAspect="1"/>
          </p:cNvPicPr>
          <p:nvPr userDrawn="1"/>
        </p:nvPicPr>
        <p:blipFill>
          <a:blip r:embed="rId4"/>
          <a:stretch>
            <a:fillRect/>
          </a:stretch>
        </p:blipFill>
        <p:spPr>
          <a:xfrm>
            <a:off x="1" y="4542773"/>
            <a:ext cx="5928076" cy="2315228"/>
          </a:xfrm>
          <a:prstGeom prst="rect">
            <a:avLst/>
          </a:prstGeom>
        </p:spPr>
      </p:pic>
      <p:sp>
        <p:nvSpPr>
          <p:cNvPr id="11" name="Text Placeholder 20">
            <a:extLst>
              <a:ext uri="{FF2B5EF4-FFF2-40B4-BE49-F238E27FC236}">
                <a16:creationId xmlns:a16="http://schemas.microsoft.com/office/drawing/2014/main" id="{AC19D00E-D019-4C6C-6A9F-46A94A52B533}"/>
              </a:ext>
            </a:extLst>
          </p:cNvPr>
          <p:cNvSpPr>
            <a:spLocks noGrp="1"/>
          </p:cNvSpPr>
          <p:nvPr>
            <p:ph type="body" sz="quarter" idx="14" hasCustomPrompt="1"/>
          </p:nvPr>
        </p:nvSpPr>
        <p:spPr>
          <a:xfrm>
            <a:off x="922867" y="1497542"/>
            <a:ext cx="6718300" cy="2305049"/>
          </a:xfrm>
          <a:prstGeom prst="rect">
            <a:avLst/>
          </a:prstGeom>
        </p:spPr>
        <p:txBody>
          <a:bodyPr lIns="0" tIns="0" rIns="0" bIns="0"/>
          <a:lstStyle>
            <a:lvl1pPr marL="0">
              <a:spcBef>
                <a:spcPts val="0"/>
              </a:spcBef>
              <a:buNone/>
              <a:defRPr sz="6000">
                <a:solidFill>
                  <a:srgbClr val="D9F2EC"/>
                </a:solidFill>
                <a:latin typeface="Georgia" panose="02040502050405020303" pitchFamily="18" charset="0"/>
              </a:defRPr>
            </a:lvl1pPr>
          </a:lstStyle>
          <a:p>
            <a:pPr lvl="0"/>
            <a:r>
              <a:rPr lang="en-US" dirty="0"/>
              <a:t>Divider Slide </a:t>
            </a:r>
            <a:br>
              <a:rPr lang="en-US" dirty="0"/>
            </a:br>
            <a:r>
              <a:rPr lang="en-US" dirty="0"/>
              <a:t>Option</a:t>
            </a:r>
          </a:p>
        </p:txBody>
      </p:sp>
      <p:sp>
        <p:nvSpPr>
          <p:cNvPr id="18" name="Rectangle 17">
            <a:extLst>
              <a:ext uri="{FF2B5EF4-FFF2-40B4-BE49-F238E27FC236}">
                <a16:creationId xmlns:a16="http://schemas.microsoft.com/office/drawing/2014/main" id="{3AD74348-DD75-7132-804A-B13D5DA84173}"/>
              </a:ext>
            </a:extLst>
          </p:cNvPr>
          <p:cNvSpPr/>
          <p:nvPr userDrawn="1"/>
        </p:nvSpPr>
        <p:spPr>
          <a:xfrm>
            <a:off x="6570134" y="3970867"/>
            <a:ext cx="1794933" cy="321733"/>
          </a:xfrm>
          <a:prstGeom prst="rect">
            <a:avLst/>
          </a:prstGeom>
          <a:solidFill>
            <a:srgbClr val="1D5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Graphic 1">
            <a:extLst>
              <a:ext uri="{FF2B5EF4-FFF2-40B4-BE49-F238E27FC236}">
                <a16:creationId xmlns:a16="http://schemas.microsoft.com/office/drawing/2014/main" id="{6B91C4EB-C044-1967-A319-AF40A4DEA27C}"/>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427853" y="6109289"/>
            <a:ext cx="2544083" cy="463263"/>
          </a:xfrm>
          <a:prstGeom prst="rect">
            <a:avLst/>
          </a:prstGeom>
        </p:spPr>
      </p:pic>
    </p:spTree>
    <p:extLst>
      <p:ext uri="{BB962C8B-B14F-4D97-AF65-F5344CB8AC3E}">
        <p14:creationId xmlns:p14="http://schemas.microsoft.com/office/powerpoint/2010/main" val="752481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1 - Light">
    <p:bg>
      <p:bgPr>
        <a:solidFill>
          <a:srgbClr val="F9F7F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482790B-CA5E-904F-3B46-0E12B8C4EBF5}"/>
              </a:ext>
            </a:extLst>
          </p:cNvPr>
          <p:cNvPicPr>
            <a:picLocks noChangeAspect="1"/>
          </p:cNvPicPr>
          <p:nvPr userDrawn="1"/>
        </p:nvPicPr>
        <p:blipFill>
          <a:blip r:embed="rId2"/>
          <a:srcRect l="42224" t="3165" r="19913" b="8450"/>
          <a:stretch>
            <a:fillRect/>
          </a:stretch>
        </p:blipFill>
        <p:spPr>
          <a:xfrm>
            <a:off x="0" y="0"/>
            <a:ext cx="4411133" cy="6858000"/>
          </a:xfrm>
          <a:prstGeom prst="rect">
            <a:avLst/>
          </a:prstGeom>
        </p:spPr>
      </p:pic>
      <p:grpSp>
        <p:nvGrpSpPr>
          <p:cNvPr id="16" name="Group 15">
            <a:extLst>
              <a:ext uri="{FF2B5EF4-FFF2-40B4-BE49-F238E27FC236}">
                <a16:creationId xmlns:a16="http://schemas.microsoft.com/office/drawing/2014/main" id="{53B09AC9-20EC-55E9-9318-DA589EA90DA3}"/>
              </a:ext>
            </a:extLst>
          </p:cNvPr>
          <p:cNvGrpSpPr/>
          <p:nvPr userDrawn="1"/>
        </p:nvGrpSpPr>
        <p:grpSpPr>
          <a:xfrm>
            <a:off x="2051050" y="0"/>
            <a:ext cx="10140951" cy="6858000"/>
            <a:chOff x="1538287" y="0"/>
            <a:chExt cx="7605713" cy="5143500"/>
          </a:xfrm>
        </p:grpSpPr>
        <p:pic>
          <p:nvPicPr>
            <p:cNvPr id="3" name="Picture 2" descr="A black dots on a white background&#10;&#10;AI-generated content may be incorrect.">
              <a:extLst>
                <a:ext uri="{FF2B5EF4-FFF2-40B4-BE49-F238E27FC236}">
                  <a16:creationId xmlns:a16="http://schemas.microsoft.com/office/drawing/2014/main" id="{75347468-0A2A-3D16-D501-FF3A7A0C20AA}"/>
                </a:ext>
              </a:extLst>
            </p:cNvPr>
            <p:cNvPicPr>
              <a:picLocks noChangeAspect="1"/>
            </p:cNvPicPr>
            <p:nvPr userDrawn="1"/>
          </p:nvPicPr>
          <p:blipFill>
            <a:blip r:embed="rId3"/>
            <a:stretch>
              <a:fillRect/>
            </a:stretch>
          </p:blipFill>
          <p:spPr>
            <a:xfrm rot="10800000">
              <a:off x="1538287" y="0"/>
              <a:ext cx="7605713" cy="5143500"/>
            </a:xfrm>
            <a:prstGeom prst="rect">
              <a:avLst/>
            </a:prstGeom>
          </p:spPr>
        </p:pic>
        <p:sp>
          <p:nvSpPr>
            <p:cNvPr id="15" name="Rectangle 14">
              <a:extLst>
                <a:ext uri="{FF2B5EF4-FFF2-40B4-BE49-F238E27FC236}">
                  <a16:creationId xmlns:a16="http://schemas.microsoft.com/office/drawing/2014/main" id="{74AFD2CE-3A62-F62C-C414-A556C72036F5}"/>
                </a:ext>
              </a:extLst>
            </p:cNvPr>
            <p:cNvSpPr/>
            <p:nvPr userDrawn="1"/>
          </p:nvSpPr>
          <p:spPr>
            <a:xfrm>
              <a:off x="2476500" y="1568450"/>
              <a:ext cx="1771650" cy="768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0" name="Text Placeholder 20">
            <a:extLst>
              <a:ext uri="{FF2B5EF4-FFF2-40B4-BE49-F238E27FC236}">
                <a16:creationId xmlns:a16="http://schemas.microsoft.com/office/drawing/2014/main" id="{0F72F3A9-BCBE-920B-7F4D-A4B4E593CE2E}"/>
              </a:ext>
            </a:extLst>
          </p:cNvPr>
          <p:cNvSpPr>
            <a:spLocks noGrp="1"/>
          </p:cNvSpPr>
          <p:nvPr>
            <p:ph type="body" sz="quarter" idx="14" hasCustomPrompt="1"/>
          </p:nvPr>
        </p:nvSpPr>
        <p:spPr>
          <a:xfrm>
            <a:off x="3640667" y="2901951"/>
            <a:ext cx="6718300" cy="2305049"/>
          </a:xfrm>
          <a:prstGeom prst="rect">
            <a:avLst/>
          </a:prstGeom>
        </p:spPr>
        <p:txBody>
          <a:bodyPr lIns="0" tIns="0" rIns="0" bIns="0"/>
          <a:lstStyle>
            <a:lvl1pPr marL="0">
              <a:spcBef>
                <a:spcPts val="0"/>
              </a:spcBef>
              <a:buNone/>
              <a:defRPr sz="6000">
                <a:solidFill>
                  <a:srgbClr val="172622"/>
                </a:solidFill>
                <a:latin typeface="Georgia" panose="02040502050405020303" pitchFamily="18" charset="0"/>
              </a:defRPr>
            </a:lvl1pPr>
          </a:lstStyle>
          <a:p>
            <a:pPr lvl="0"/>
            <a:r>
              <a:rPr lang="en-US" dirty="0"/>
              <a:t>Divider Slide </a:t>
            </a:r>
            <a:br>
              <a:rPr lang="en-US" dirty="0"/>
            </a:br>
            <a:r>
              <a:rPr lang="en-US" dirty="0"/>
              <a:t>Option</a:t>
            </a:r>
          </a:p>
        </p:txBody>
      </p:sp>
      <p:pic>
        <p:nvPicPr>
          <p:cNvPr id="21" name="Picture 20">
            <a:extLst>
              <a:ext uri="{FF2B5EF4-FFF2-40B4-BE49-F238E27FC236}">
                <a16:creationId xmlns:a16="http://schemas.microsoft.com/office/drawing/2014/main" id="{8F81321A-7025-D911-9724-0535474CC2D5}"/>
              </a:ext>
            </a:extLst>
          </p:cNvPr>
          <p:cNvPicPr>
            <a:picLocks noChangeAspect="1"/>
          </p:cNvPicPr>
          <p:nvPr userDrawn="1"/>
        </p:nvPicPr>
        <p:blipFill>
          <a:blip r:embed="rId4"/>
          <a:srcRect l="1045" r="2150"/>
          <a:stretch>
            <a:fillRect/>
          </a:stretch>
        </p:blipFill>
        <p:spPr>
          <a:xfrm rot="16200000">
            <a:off x="8267396" y="2933396"/>
            <a:ext cx="6858000" cy="991208"/>
          </a:xfrm>
          <a:prstGeom prst="rect">
            <a:avLst/>
          </a:prstGeom>
        </p:spPr>
      </p:pic>
      <p:pic>
        <p:nvPicPr>
          <p:cNvPr id="6" name="Graphic 5">
            <a:extLst>
              <a:ext uri="{FF2B5EF4-FFF2-40B4-BE49-F238E27FC236}">
                <a16:creationId xmlns:a16="http://schemas.microsoft.com/office/drawing/2014/main" id="{6DE7B306-99CA-E9FD-C0E1-061EC478CF2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771406" y="6102987"/>
            <a:ext cx="2618764" cy="476861"/>
          </a:xfrm>
          <a:prstGeom prst="rect">
            <a:avLst/>
          </a:prstGeom>
        </p:spPr>
      </p:pic>
    </p:spTree>
    <p:extLst>
      <p:ext uri="{BB962C8B-B14F-4D97-AF65-F5344CB8AC3E}">
        <p14:creationId xmlns:p14="http://schemas.microsoft.com/office/powerpoint/2010/main" val="3798313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Option 2 - Light">
    <p:bg>
      <p:bgPr>
        <a:solidFill>
          <a:srgbClr val="F9F7F6"/>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650752-868C-8F3B-F5F5-DC7D25F8408B}"/>
              </a:ext>
            </a:extLst>
          </p:cNvPr>
          <p:cNvPicPr>
            <a:picLocks noChangeAspect="1"/>
          </p:cNvPicPr>
          <p:nvPr userDrawn="1"/>
        </p:nvPicPr>
        <p:blipFill>
          <a:blip r:embed="rId2"/>
          <a:srcRect l="26367" r="41566"/>
          <a:stretch>
            <a:fillRect/>
          </a:stretch>
        </p:blipFill>
        <p:spPr>
          <a:xfrm>
            <a:off x="0" y="-1"/>
            <a:ext cx="3302000" cy="6857999"/>
          </a:xfrm>
          <a:prstGeom prst="rect">
            <a:avLst/>
          </a:prstGeom>
        </p:spPr>
      </p:pic>
      <p:grpSp>
        <p:nvGrpSpPr>
          <p:cNvPr id="16" name="Group 15">
            <a:extLst>
              <a:ext uri="{FF2B5EF4-FFF2-40B4-BE49-F238E27FC236}">
                <a16:creationId xmlns:a16="http://schemas.microsoft.com/office/drawing/2014/main" id="{53B09AC9-20EC-55E9-9318-DA589EA90DA3}"/>
              </a:ext>
            </a:extLst>
          </p:cNvPr>
          <p:cNvGrpSpPr/>
          <p:nvPr userDrawn="1"/>
        </p:nvGrpSpPr>
        <p:grpSpPr>
          <a:xfrm>
            <a:off x="2051050" y="0"/>
            <a:ext cx="10140951" cy="6858000"/>
            <a:chOff x="1538287" y="0"/>
            <a:chExt cx="7605713" cy="5143500"/>
          </a:xfrm>
        </p:grpSpPr>
        <p:pic>
          <p:nvPicPr>
            <p:cNvPr id="3" name="Picture 2" descr="A black dots on a white background&#10;&#10;AI-generated content may be incorrect.">
              <a:extLst>
                <a:ext uri="{FF2B5EF4-FFF2-40B4-BE49-F238E27FC236}">
                  <a16:creationId xmlns:a16="http://schemas.microsoft.com/office/drawing/2014/main" id="{75347468-0A2A-3D16-D501-FF3A7A0C20AA}"/>
                </a:ext>
              </a:extLst>
            </p:cNvPr>
            <p:cNvPicPr>
              <a:picLocks noChangeAspect="1"/>
            </p:cNvPicPr>
            <p:nvPr userDrawn="1"/>
          </p:nvPicPr>
          <p:blipFill>
            <a:blip r:embed="rId3"/>
            <a:stretch>
              <a:fillRect/>
            </a:stretch>
          </p:blipFill>
          <p:spPr>
            <a:xfrm rot="10800000">
              <a:off x="1538287" y="0"/>
              <a:ext cx="7605713" cy="5143500"/>
            </a:xfrm>
            <a:prstGeom prst="rect">
              <a:avLst/>
            </a:prstGeom>
          </p:spPr>
        </p:pic>
        <p:sp>
          <p:nvSpPr>
            <p:cNvPr id="15" name="Rectangle 14">
              <a:extLst>
                <a:ext uri="{FF2B5EF4-FFF2-40B4-BE49-F238E27FC236}">
                  <a16:creationId xmlns:a16="http://schemas.microsoft.com/office/drawing/2014/main" id="{74AFD2CE-3A62-F62C-C414-A556C72036F5}"/>
                </a:ext>
              </a:extLst>
            </p:cNvPr>
            <p:cNvSpPr/>
            <p:nvPr userDrawn="1"/>
          </p:nvSpPr>
          <p:spPr>
            <a:xfrm>
              <a:off x="2476500" y="1568450"/>
              <a:ext cx="1771650" cy="768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0" name="Text Placeholder 20">
            <a:extLst>
              <a:ext uri="{FF2B5EF4-FFF2-40B4-BE49-F238E27FC236}">
                <a16:creationId xmlns:a16="http://schemas.microsoft.com/office/drawing/2014/main" id="{0F72F3A9-BCBE-920B-7F4D-A4B4E593CE2E}"/>
              </a:ext>
            </a:extLst>
          </p:cNvPr>
          <p:cNvSpPr>
            <a:spLocks noGrp="1"/>
          </p:cNvSpPr>
          <p:nvPr>
            <p:ph type="body" sz="quarter" idx="14" hasCustomPrompt="1"/>
          </p:nvPr>
        </p:nvSpPr>
        <p:spPr>
          <a:xfrm>
            <a:off x="3640667" y="2901951"/>
            <a:ext cx="6718300" cy="2305049"/>
          </a:xfrm>
          <a:prstGeom prst="rect">
            <a:avLst/>
          </a:prstGeom>
        </p:spPr>
        <p:txBody>
          <a:bodyPr lIns="0" tIns="0" rIns="0" bIns="0"/>
          <a:lstStyle>
            <a:lvl1pPr marL="0">
              <a:spcBef>
                <a:spcPts val="0"/>
              </a:spcBef>
              <a:buNone/>
              <a:defRPr sz="6000">
                <a:solidFill>
                  <a:srgbClr val="172622"/>
                </a:solidFill>
                <a:latin typeface="Georgia" panose="02040502050405020303" pitchFamily="18" charset="0"/>
              </a:defRPr>
            </a:lvl1pPr>
          </a:lstStyle>
          <a:p>
            <a:pPr lvl="0"/>
            <a:r>
              <a:rPr lang="en-US" dirty="0"/>
              <a:t>Divider Slide </a:t>
            </a:r>
            <a:br>
              <a:rPr lang="en-US" dirty="0"/>
            </a:br>
            <a:r>
              <a:rPr lang="en-US" dirty="0"/>
              <a:t>Option</a:t>
            </a:r>
          </a:p>
        </p:txBody>
      </p:sp>
      <p:pic>
        <p:nvPicPr>
          <p:cNvPr id="21" name="Picture 20">
            <a:extLst>
              <a:ext uri="{FF2B5EF4-FFF2-40B4-BE49-F238E27FC236}">
                <a16:creationId xmlns:a16="http://schemas.microsoft.com/office/drawing/2014/main" id="{8F81321A-7025-D911-9724-0535474CC2D5}"/>
              </a:ext>
            </a:extLst>
          </p:cNvPr>
          <p:cNvPicPr>
            <a:picLocks noChangeAspect="1"/>
          </p:cNvPicPr>
          <p:nvPr userDrawn="1"/>
        </p:nvPicPr>
        <p:blipFill>
          <a:blip r:embed="rId4"/>
          <a:srcRect l="1045" r="2150"/>
          <a:stretch>
            <a:fillRect/>
          </a:stretch>
        </p:blipFill>
        <p:spPr>
          <a:xfrm rot="16200000">
            <a:off x="8267396" y="2933396"/>
            <a:ext cx="6858000" cy="991208"/>
          </a:xfrm>
          <a:prstGeom prst="rect">
            <a:avLst/>
          </a:prstGeom>
        </p:spPr>
      </p:pic>
      <p:pic>
        <p:nvPicPr>
          <p:cNvPr id="7" name="Graphic 6">
            <a:extLst>
              <a:ext uri="{FF2B5EF4-FFF2-40B4-BE49-F238E27FC236}">
                <a16:creationId xmlns:a16="http://schemas.microsoft.com/office/drawing/2014/main" id="{2458E3F9-7293-86B8-E77B-F05AD04AD9E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771406" y="6102987"/>
            <a:ext cx="2618764" cy="476861"/>
          </a:xfrm>
          <a:prstGeom prst="rect">
            <a:avLst/>
          </a:prstGeom>
        </p:spPr>
      </p:pic>
    </p:spTree>
    <p:extLst>
      <p:ext uri="{BB962C8B-B14F-4D97-AF65-F5344CB8AC3E}">
        <p14:creationId xmlns:p14="http://schemas.microsoft.com/office/powerpoint/2010/main" val="519285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or Quote">
    <p:bg>
      <p:bgPr>
        <a:solidFill>
          <a:srgbClr val="1D524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F33F34-9DFE-D597-A355-73B8CCE5ECA1}"/>
              </a:ext>
            </a:extLst>
          </p:cNvPr>
          <p:cNvPicPr>
            <a:picLocks noChangeAspect="1"/>
          </p:cNvPicPr>
          <p:nvPr userDrawn="1"/>
        </p:nvPicPr>
        <p:blipFill>
          <a:blip r:embed="rId2"/>
          <a:stretch>
            <a:fillRect/>
          </a:stretch>
        </p:blipFill>
        <p:spPr>
          <a:xfrm>
            <a:off x="5883965" y="1"/>
            <a:ext cx="7796696" cy="1353876"/>
          </a:xfrm>
          <a:prstGeom prst="rect">
            <a:avLst/>
          </a:prstGeom>
        </p:spPr>
      </p:pic>
      <p:pic>
        <p:nvPicPr>
          <p:cNvPr id="6" name="Picture 5">
            <a:extLst>
              <a:ext uri="{FF2B5EF4-FFF2-40B4-BE49-F238E27FC236}">
                <a16:creationId xmlns:a16="http://schemas.microsoft.com/office/drawing/2014/main" id="{5FF402D6-81F6-691D-3F2F-51DA144B9549}"/>
              </a:ext>
            </a:extLst>
          </p:cNvPr>
          <p:cNvPicPr>
            <a:picLocks noChangeAspect="1"/>
          </p:cNvPicPr>
          <p:nvPr userDrawn="1"/>
        </p:nvPicPr>
        <p:blipFill>
          <a:blip r:embed="rId3"/>
          <a:stretch>
            <a:fillRect/>
          </a:stretch>
        </p:blipFill>
        <p:spPr>
          <a:xfrm>
            <a:off x="-476251" y="3245280"/>
            <a:ext cx="2438400" cy="3612721"/>
          </a:xfrm>
          <a:prstGeom prst="rect">
            <a:avLst/>
          </a:prstGeom>
        </p:spPr>
      </p:pic>
      <p:sp>
        <p:nvSpPr>
          <p:cNvPr id="4" name="Text Placeholder 5">
            <a:extLst>
              <a:ext uri="{FF2B5EF4-FFF2-40B4-BE49-F238E27FC236}">
                <a16:creationId xmlns:a16="http://schemas.microsoft.com/office/drawing/2014/main" id="{692A4300-B324-DB75-2882-F7B0E29D1C25}"/>
              </a:ext>
            </a:extLst>
          </p:cNvPr>
          <p:cNvSpPr>
            <a:spLocks noGrp="1"/>
          </p:cNvSpPr>
          <p:nvPr>
            <p:ph type="body" sz="quarter" idx="10" hasCustomPrompt="1"/>
          </p:nvPr>
        </p:nvSpPr>
        <p:spPr>
          <a:xfrm>
            <a:off x="1983874" y="2223824"/>
            <a:ext cx="8224252" cy="2410353"/>
          </a:xfrm>
          <a:prstGeom prst="rect">
            <a:avLst/>
          </a:prstGeom>
        </p:spPr>
        <p:txBody>
          <a:bodyPr wrap="square" lIns="0" tIns="0" rIns="0" bIns="0" anchor="b">
            <a:noAutofit/>
          </a:bodyPr>
          <a:lstStyle>
            <a:lvl1pPr marL="0" indent="0" algn="ctr">
              <a:lnSpc>
                <a:spcPts val="6667"/>
              </a:lnSpc>
              <a:spcBef>
                <a:spcPts val="0"/>
              </a:spcBef>
              <a:buNone/>
              <a:defRPr sz="6000" b="0" i="0">
                <a:solidFill>
                  <a:srgbClr val="D9F2EC"/>
                </a:solidFill>
                <a:latin typeface="Georgia" panose="02040502050405020303" pitchFamily="18" charset="0"/>
              </a:defRPr>
            </a:lvl1pPr>
          </a:lstStyle>
          <a:p>
            <a:pPr lvl="0"/>
            <a:r>
              <a:rPr lang="en-US" dirty="0"/>
              <a:t>“Statement or quotation slide lorem ipsum dolor sit </a:t>
            </a:r>
            <a:r>
              <a:rPr lang="en-US" dirty="0" err="1"/>
              <a:t>amet</a:t>
            </a:r>
            <a:r>
              <a:rPr lang="en-US" dirty="0"/>
              <a:t>.”</a:t>
            </a:r>
            <a:endParaRPr lang="en-ZA" dirty="0"/>
          </a:p>
        </p:txBody>
      </p:sp>
      <p:sp>
        <p:nvSpPr>
          <p:cNvPr id="8" name="Text Placeholder 5">
            <a:extLst>
              <a:ext uri="{FF2B5EF4-FFF2-40B4-BE49-F238E27FC236}">
                <a16:creationId xmlns:a16="http://schemas.microsoft.com/office/drawing/2014/main" id="{DF42C09C-BD75-137F-7070-CE670DEB30E6}"/>
              </a:ext>
            </a:extLst>
          </p:cNvPr>
          <p:cNvSpPr>
            <a:spLocks noGrp="1"/>
          </p:cNvSpPr>
          <p:nvPr>
            <p:ph type="body" sz="quarter" idx="11" hasCustomPrompt="1"/>
          </p:nvPr>
        </p:nvSpPr>
        <p:spPr>
          <a:xfrm>
            <a:off x="1983874" y="4696829"/>
            <a:ext cx="8224252" cy="554288"/>
          </a:xfrm>
          <a:prstGeom prst="rect">
            <a:avLst/>
          </a:prstGeom>
        </p:spPr>
        <p:txBody>
          <a:bodyPr wrap="square" lIns="0" tIns="0" rIns="0" bIns="0" anchor="ctr">
            <a:noAutofit/>
          </a:bodyPr>
          <a:lstStyle>
            <a:lvl1pPr marL="0" indent="0" algn="ctr">
              <a:lnSpc>
                <a:spcPts val="5067"/>
              </a:lnSpc>
              <a:spcBef>
                <a:spcPts val="0"/>
              </a:spcBef>
              <a:buNone/>
              <a:defRPr sz="2000" b="0" i="0">
                <a:solidFill>
                  <a:srgbClr val="D9F2EC"/>
                </a:solidFill>
                <a:latin typeface=""/>
              </a:defRPr>
            </a:lvl1pPr>
          </a:lstStyle>
          <a:p>
            <a:pPr lvl="0"/>
            <a:r>
              <a:rPr lang="en-US" dirty="0"/>
              <a:t>Attribution</a:t>
            </a:r>
            <a:endParaRPr lang="en-ZA" dirty="0"/>
          </a:p>
        </p:txBody>
      </p:sp>
      <p:pic>
        <p:nvPicPr>
          <p:cNvPr id="7" name="Graphic 6">
            <a:extLst>
              <a:ext uri="{FF2B5EF4-FFF2-40B4-BE49-F238E27FC236}">
                <a16:creationId xmlns:a16="http://schemas.microsoft.com/office/drawing/2014/main" id="{858E84DA-F3B5-68DA-ABBD-86837ED59D8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284677" y="6109289"/>
            <a:ext cx="2544083" cy="463263"/>
          </a:xfrm>
          <a:prstGeom prst="rect">
            <a:avLst/>
          </a:prstGeom>
        </p:spPr>
      </p:pic>
    </p:spTree>
    <p:extLst>
      <p:ext uri="{BB962C8B-B14F-4D97-AF65-F5344CB8AC3E}">
        <p14:creationId xmlns:p14="http://schemas.microsoft.com/office/powerpoint/2010/main" val="661880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or Quote option 2">
    <p:bg>
      <p:bgPr>
        <a:solidFill>
          <a:srgbClr val="1D5245"/>
        </a:solidFill>
        <a:effectLst/>
      </p:bgPr>
    </p:bg>
    <p:spTree>
      <p:nvGrpSpPr>
        <p:cNvPr id="1" name=""/>
        <p:cNvGrpSpPr/>
        <p:nvPr/>
      </p:nvGrpSpPr>
      <p:grpSpPr>
        <a:xfrm>
          <a:off x="0" y="0"/>
          <a:ext cx="0" cy="0"/>
          <a:chOff x="0" y="0"/>
          <a:chExt cx="0" cy="0"/>
        </a:xfrm>
      </p:grpSpPr>
      <p:sp>
        <p:nvSpPr>
          <p:cNvPr id="14" name="Shape 2">
            <a:extLst>
              <a:ext uri="{FF2B5EF4-FFF2-40B4-BE49-F238E27FC236}">
                <a16:creationId xmlns:a16="http://schemas.microsoft.com/office/drawing/2014/main" id="{5E6A4616-1909-C853-FEA9-EC1A218D14B4}"/>
              </a:ext>
            </a:extLst>
          </p:cNvPr>
          <p:cNvSpPr/>
          <p:nvPr userDrawn="1"/>
        </p:nvSpPr>
        <p:spPr>
          <a:xfrm>
            <a:off x="6584951" y="1263649"/>
            <a:ext cx="6856645" cy="0"/>
          </a:xfrm>
          <a:prstGeom prst="line">
            <a:avLst/>
          </a:prstGeom>
          <a:noFill/>
          <a:ln w="18936">
            <a:solidFill>
              <a:srgbClr val="40B598"/>
            </a:solidFill>
            <a:prstDash val="lgDash"/>
          </a:ln>
        </p:spPr>
        <p:txBody>
          <a:bodyPr/>
          <a:lstStyle/>
          <a:p>
            <a:endParaRPr lang="en-US" sz="2400"/>
          </a:p>
        </p:txBody>
      </p:sp>
      <p:sp>
        <p:nvSpPr>
          <p:cNvPr id="2" name="Text Placeholder 5">
            <a:extLst>
              <a:ext uri="{FF2B5EF4-FFF2-40B4-BE49-F238E27FC236}">
                <a16:creationId xmlns:a16="http://schemas.microsoft.com/office/drawing/2014/main" id="{583D6D76-F1C8-4785-754C-047638E2C3E7}"/>
              </a:ext>
            </a:extLst>
          </p:cNvPr>
          <p:cNvSpPr>
            <a:spLocks noGrp="1"/>
          </p:cNvSpPr>
          <p:nvPr>
            <p:ph type="body" sz="quarter" idx="10" hasCustomPrompt="1"/>
          </p:nvPr>
        </p:nvSpPr>
        <p:spPr>
          <a:xfrm>
            <a:off x="1983874" y="1734936"/>
            <a:ext cx="8224252" cy="2410353"/>
          </a:xfrm>
          <a:prstGeom prst="rect">
            <a:avLst/>
          </a:prstGeom>
        </p:spPr>
        <p:txBody>
          <a:bodyPr wrap="square" lIns="0" tIns="0" rIns="0" bIns="0" anchor="b">
            <a:noAutofit/>
          </a:bodyPr>
          <a:lstStyle>
            <a:lvl1pPr marL="0" indent="0" algn="ctr">
              <a:lnSpc>
                <a:spcPts val="6667"/>
              </a:lnSpc>
              <a:spcBef>
                <a:spcPts val="0"/>
              </a:spcBef>
              <a:buNone/>
              <a:defRPr sz="6000" b="0" i="0">
                <a:solidFill>
                  <a:schemeClr val="bg2"/>
                </a:solidFill>
                <a:latin typeface="Georgia" panose="02040502050405020303" pitchFamily="18" charset="0"/>
              </a:defRPr>
            </a:lvl1pPr>
          </a:lstStyle>
          <a:p>
            <a:pPr lvl="0"/>
            <a:r>
              <a:rPr lang="en-US" dirty="0"/>
              <a:t>“Statement or quotation slide lorem ipsum dolor sit </a:t>
            </a:r>
            <a:r>
              <a:rPr lang="en-US" dirty="0" err="1"/>
              <a:t>amet</a:t>
            </a:r>
            <a:r>
              <a:rPr lang="en-US" dirty="0"/>
              <a:t>.”</a:t>
            </a:r>
            <a:endParaRPr lang="en-ZA" dirty="0"/>
          </a:p>
        </p:txBody>
      </p:sp>
      <p:sp>
        <p:nvSpPr>
          <p:cNvPr id="3" name="Text Placeholder 5">
            <a:extLst>
              <a:ext uri="{FF2B5EF4-FFF2-40B4-BE49-F238E27FC236}">
                <a16:creationId xmlns:a16="http://schemas.microsoft.com/office/drawing/2014/main" id="{7279528A-FE27-7B7F-F916-FCDBEBC62D91}"/>
              </a:ext>
            </a:extLst>
          </p:cNvPr>
          <p:cNvSpPr>
            <a:spLocks noGrp="1"/>
          </p:cNvSpPr>
          <p:nvPr>
            <p:ph type="body" sz="quarter" idx="11" hasCustomPrompt="1"/>
          </p:nvPr>
        </p:nvSpPr>
        <p:spPr>
          <a:xfrm>
            <a:off x="1983874" y="4212705"/>
            <a:ext cx="8224252" cy="554288"/>
          </a:xfrm>
          <a:prstGeom prst="rect">
            <a:avLst/>
          </a:prstGeom>
        </p:spPr>
        <p:txBody>
          <a:bodyPr wrap="square" lIns="0" tIns="0" rIns="0" bIns="0" anchor="ctr">
            <a:noAutofit/>
          </a:bodyPr>
          <a:lstStyle>
            <a:lvl1pPr marL="0" indent="0" algn="ctr">
              <a:lnSpc>
                <a:spcPts val="5067"/>
              </a:lnSpc>
              <a:spcBef>
                <a:spcPts val="0"/>
              </a:spcBef>
              <a:buNone/>
              <a:defRPr sz="2000" b="0" i="0">
                <a:solidFill>
                  <a:srgbClr val="D9F2EC"/>
                </a:solidFill>
                <a:latin typeface=""/>
              </a:defRPr>
            </a:lvl1pPr>
          </a:lstStyle>
          <a:p>
            <a:pPr lvl="0"/>
            <a:r>
              <a:rPr lang="en-US" dirty="0"/>
              <a:t>Attribution</a:t>
            </a:r>
            <a:endParaRPr lang="en-ZA" dirty="0"/>
          </a:p>
        </p:txBody>
      </p:sp>
      <p:pic>
        <p:nvPicPr>
          <p:cNvPr id="6" name="Graphic 5">
            <a:extLst>
              <a:ext uri="{FF2B5EF4-FFF2-40B4-BE49-F238E27FC236}">
                <a16:creationId xmlns:a16="http://schemas.microsoft.com/office/drawing/2014/main" id="{3119DA5B-51CB-60C5-AF43-D3BEF190E292}"/>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0800000">
            <a:off x="0" y="-1"/>
            <a:ext cx="12192000" cy="422397"/>
          </a:xfrm>
          <a:prstGeom prst="rect">
            <a:avLst/>
          </a:prstGeom>
        </p:spPr>
      </p:pic>
      <p:pic>
        <p:nvPicPr>
          <p:cNvPr id="5" name="Graphic 4">
            <a:extLst>
              <a:ext uri="{FF2B5EF4-FFF2-40B4-BE49-F238E27FC236}">
                <a16:creationId xmlns:a16="http://schemas.microsoft.com/office/drawing/2014/main" id="{373D5BA5-E3C0-F18E-4537-6CAACD7B164B}"/>
              </a:ext>
            </a:extLst>
          </p:cNvPr>
          <p:cNvPicPr>
            <a:picLocks noChangeAspect="1"/>
          </p:cNvPicPr>
          <p:nvPr userDrawn="1"/>
        </p:nvPicPr>
        <p:blipFill>
          <a:blip>
            <a:extLst>
              <a:ext uri="{96DAC541-7B7A-43D3-8B79-37D633B846F1}">
                <asvg:svgBlip xmlns:asvg="http://schemas.microsoft.com/office/drawing/2016/SVG/main" r:embed="rId3"/>
              </a:ext>
            </a:extLst>
          </a:blip>
          <a:srcRect r="78165"/>
          <a:stretch>
            <a:fillRect/>
          </a:stretch>
        </p:blipFill>
        <p:spPr>
          <a:xfrm>
            <a:off x="5604356" y="5388700"/>
            <a:ext cx="1300505" cy="1084576"/>
          </a:xfrm>
          <a:prstGeom prst="rect">
            <a:avLst/>
          </a:prstGeom>
        </p:spPr>
      </p:pic>
    </p:spTree>
    <p:extLst>
      <p:ext uri="{BB962C8B-B14F-4D97-AF65-F5344CB8AC3E}">
        <p14:creationId xmlns:p14="http://schemas.microsoft.com/office/powerpoint/2010/main" val="3737827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or Quote Option 3">
    <p:bg>
      <p:bgPr>
        <a:solidFill>
          <a:srgbClr val="1D5245"/>
        </a:solidFill>
        <a:effectLst/>
      </p:bgPr>
    </p:bg>
    <p:spTree>
      <p:nvGrpSpPr>
        <p:cNvPr id="1" name=""/>
        <p:cNvGrpSpPr/>
        <p:nvPr/>
      </p:nvGrpSpPr>
      <p:grpSpPr>
        <a:xfrm>
          <a:off x="0" y="0"/>
          <a:ext cx="0" cy="0"/>
          <a:chOff x="0" y="0"/>
          <a:chExt cx="0" cy="0"/>
        </a:xfrm>
      </p:grpSpPr>
      <p:sp>
        <p:nvSpPr>
          <p:cNvPr id="12" name="Shape 0">
            <a:extLst>
              <a:ext uri="{FF2B5EF4-FFF2-40B4-BE49-F238E27FC236}">
                <a16:creationId xmlns:a16="http://schemas.microsoft.com/office/drawing/2014/main" id="{9E2E4EE0-C12C-979E-EBC8-083E5378F310}"/>
              </a:ext>
            </a:extLst>
          </p:cNvPr>
          <p:cNvSpPr/>
          <p:nvPr userDrawn="1"/>
        </p:nvSpPr>
        <p:spPr>
          <a:xfrm>
            <a:off x="9715500" y="6350000"/>
            <a:ext cx="6856645" cy="0"/>
          </a:xfrm>
          <a:prstGeom prst="line">
            <a:avLst/>
          </a:prstGeom>
          <a:noFill/>
          <a:ln w="18936">
            <a:solidFill>
              <a:srgbClr val="40B598"/>
            </a:solidFill>
            <a:prstDash val="lgDash"/>
          </a:ln>
        </p:spPr>
        <p:txBody>
          <a:bodyPr/>
          <a:lstStyle/>
          <a:p>
            <a:endParaRPr lang="en-US" sz="2400"/>
          </a:p>
        </p:txBody>
      </p:sp>
      <p:sp>
        <p:nvSpPr>
          <p:cNvPr id="14" name="Shape 2">
            <a:extLst>
              <a:ext uri="{FF2B5EF4-FFF2-40B4-BE49-F238E27FC236}">
                <a16:creationId xmlns:a16="http://schemas.microsoft.com/office/drawing/2014/main" id="{5E6A4616-1909-C853-FEA9-EC1A218D14B4}"/>
              </a:ext>
            </a:extLst>
          </p:cNvPr>
          <p:cNvSpPr/>
          <p:nvPr userDrawn="1"/>
        </p:nvSpPr>
        <p:spPr>
          <a:xfrm>
            <a:off x="6584951" y="1263649"/>
            <a:ext cx="6856645" cy="0"/>
          </a:xfrm>
          <a:prstGeom prst="line">
            <a:avLst/>
          </a:prstGeom>
          <a:noFill/>
          <a:ln w="18936">
            <a:solidFill>
              <a:srgbClr val="40B598"/>
            </a:solidFill>
            <a:prstDash val="lgDash"/>
          </a:ln>
        </p:spPr>
        <p:txBody>
          <a:bodyPr/>
          <a:lstStyle/>
          <a:p>
            <a:endParaRPr lang="en-US" sz="2400"/>
          </a:p>
        </p:txBody>
      </p:sp>
      <p:sp>
        <p:nvSpPr>
          <p:cNvPr id="16" name="Shape 3">
            <a:extLst>
              <a:ext uri="{FF2B5EF4-FFF2-40B4-BE49-F238E27FC236}">
                <a16:creationId xmlns:a16="http://schemas.microsoft.com/office/drawing/2014/main" id="{3F1EAC08-4978-9429-E8DB-5ED0AD2B8890}"/>
              </a:ext>
            </a:extLst>
          </p:cNvPr>
          <p:cNvSpPr/>
          <p:nvPr userDrawn="1"/>
        </p:nvSpPr>
        <p:spPr>
          <a:xfrm>
            <a:off x="-1790700" y="5314951"/>
            <a:ext cx="6856645" cy="0"/>
          </a:xfrm>
          <a:prstGeom prst="line">
            <a:avLst/>
          </a:prstGeom>
          <a:noFill/>
          <a:ln w="18936">
            <a:solidFill>
              <a:srgbClr val="40B598"/>
            </a:solidFill>
            <a:prstDash val="lgDash"/>
          </a:ln>
        </p:spPr>
        <p:txBody>
          <a:bodyPr/>
          <a:lstStyle/>
          <a:p>
            <a:endParaRPr lang="en-US" sz="2400"/>
          </a:p>
        </p:txBody>
      </p:sp>
      <p:pic>
        <p:nvPicPr>
          <p:cNvPr id="5" name="Image 0" descr="preencoded.png">
            <a:extLst>
              <a:ext uri="{FF2B5EF4-FFF2-40B4-BE49-F238E27FC236}">
                <a16:creationId xmlns:a16="http://schemas.microsoft.com/office/drawing/2014/main" id="{4ADB7AAC-09A4-AADF-09C2-9A2C5615AD97}"/>
              </a:ext>
            </a:extLst>
          </p:cNvPr>
          <p:cNvPicPr>
            <a:picLocks noChangeAspect="1"/>
          </p:cNvPicPr>
          <p:nvPr userDrawn="1"/>
        </p:nvPicPr>
        <p:blipFill>
          <a:blip r:embed="rId2"/>
          <a:srcRect b="49922"/>
          <a:stretch/>
        </p:blipFill>
        <p:spPr>
          <a:xfrm>
            <a:off x="5765800" y="4813301"/>
            <a:ext cx="5816600" cy="2044700"/>
          </a:xfrm>
          <a:prstGeom prst="rect">
            <a:avLst/>
          </a:prstGeom>
        </p:spPr>
      </p:pic>
      <p:pic>
        <p:nvPicPr>
          <p:cNvPr id="10" name="Picture 9">
            <a:extLst>
              <a:ext uri="{FF2B5EF4-FFF2-40B4-BE49-F238E27FC236}">
                <a16:creationId xmlns:a16="http://schemas.microsoft.com/office/drawing/2014/main" id="{7DBAAC3F-E481-624C-B1FA-B45EFD783DFB}"/>
              </a:ext>
            </a:extLst>
          </p:cNvPr>
          <p:cNvPicPr>
            <a:picLocks noChangeAspect="1"/>
          </p:cNvPicPr>
          <p:nvPr userDrawn="1"/>
        </p:nvPicPr>
        <p:blipFill>
          <a:blip r:embed="rId3"/>
          <a:stretch>
            <a:fillRect/>
          </a:stretch>
        </p:blipFill>
        <p:spPr>
          <a:xfrm>
            <a:off x="0" y="1"/>
            <a:ext cx="4719261" cy="3021479"/>
          </a:xfrm>
          <a:prstGeom prst="rect">
            <a:avLst/>
          </a:prstGeom>
        </p:spPr>
      </p:pic>
      <p:sp>
        <p:nvSpPr>
          <p:cNvPr id="2" name="Text Placeholder 5">
            <a:extLst>
              <a:ext uri="{FF2B5EF4-FFF2-40B4-BE49-F238E27FC236}">
                <a16:creationId xmlns:a16="http://schemas.microsoft.com/office/drawing/2014/main" id="{583D6D76-F1C8-4785-754C-047638E2C3E7}"/>
              </a:ext>
            </a:extLst>
          </p:cNvPr>
          <p:cNvSpPr>
            <a:spLocks noGrp="1"/>
          </p:cNvSpPr>
          <p:nvPr>
            <p:ph type="body" sz="quarter" idx="10" hasCustomPrompt="1"/>
          </p:nvPr>
        </p:nvSpPr>
        <p:spPr>
          <a:xfrm>
            <a:off x="1983874" y="2223824"/>
            <a:ext cx="8224252" cy="2410353"/>
          </a:xfrm>
          <a:prstGeom prst="rect">
            <a:avLst/>
          </a:prstGeom>
        </p:spPr>
        <p:txBody>
          <a:bodyPr wrap="square" lIns="0" tIns="0" rIns="0" bIns="0" anchor="b">
            <a:noAutofit/>
          </a:bodyPr>
          <a:lstStyle>
            <a:lvl1pPr marL="0" indent="0" algn="ctr">
              <a:lnSpc>
                <a:spcPts val="6667"/>
              </a:lnSpc>
              <a:spcBef>
                <a:spcPts val="0"/>
              </a:spcBef>
              <a:buNone/>
              <a:defRPr sz="6000" b="0" i="0">
                <a:solidFill>
                  <a:schemeClr val="bg2"/>
                </a:solidFill>
                <a:latin typeface="Georgia" panose="02040502050405020303" pitchFamily="18" charset="0"/>
              </a:defRPr>
            </a:lvl1pPr>
          </a:lstStyle>
          <a:p>
            <a:pPr lvl="0"/>
            <a:r>
              <a:rPr lang="en-US" dirty="0"/>
              <a:t>“Statement or quotation slide lorem ipsum dolor sit </a:t>
            </a:r>
            <a:r>
              <a:rPr lang="en-US" dirty="0" err="1"/>
              <a:t>amet</a:t>
            </a:r>
            <a:r>
              <a:rPr lang="en-US" dirty="0"/>
              <a:t>.”</a:t>
            </a:r>
            <a:endParaRPr lang="en-ZA" dirty="0"/>
          </a:p>
        </p:txBody>
      </p:sp>
      <p:sp>
        <p:nvSpPr>
          <p:cNvPr id="3" name="Text Placeholder 5">
            <a:extLst>
              <a:ext uri="{FF2B5EF4-FFF2-40B4-BE49-F238E27FC236}">
                <a16:creationId xmlns:a16="http://schemas.microsoft.com/office/drawing/2014/main" id="{7279528A-FE27-7B7F-F916-FCDBEBC62D91}"/>
              </a:ext>
            </a:extLst>
          </p:cNvPr>
          <p:cNvSpPr>
            <a:spLocks noGrp="1"/>
          </p:cNvSpPr>
          <p:nvPr>
            <p:ph type="body" sz="quarter" idx="11" hasCustomPrompt="1"/>
          </p:nvPr>
        </p:nvSpPr>
        <p:spPr>
          <a:xfrm>
            <a:off x="1983874" y="4696829"/>
            <a:ext cx="8224252" cy="554288"/>
          </a:xfrm>
          <a:prstGeom prst="rect">
            <a:avLst/>
          </a:prstGeom>
        </p:spPr>
        <p:txBody>
          <a:bodyPr wrap="square" lIns="0" tIns="0" rIns="0" bIns="0" anchor="ctr">
            <a:noAutofit/>
          </a:bodyPr>
          <a:lstStyle>
            <a:lvl1pPr marL="0" indent="0" algn="ctr">
              <a:lnSpc>
                <a:spcPts val="5067"/>
              </a:lnSpc>
              <a:spcBef>
                <a:spcPts val="0"/>
              </a:spcBef>
              <a:buNone/>
              <a:defRPr sz="2000" b="0" i="0">
                <a:solidFill>
                  <a:srgbClr val="D9F2EC"/>
                </a:solidFill>
                <a:latin typeface=""/>
              </a:defRPr>
            </a:lvl1pPr>
          </a:lstStyle>
          <a:p>
            <a:pPr lvl="0"/>
            <a:r>
              <a:rPr lang="en-US" dirty="0"/>
              <a:t>Attribution</a:t>
            </a:r>
            <a:endParaRPr lang="en-ZA" dirty="0"/>
          </a:p>
        </p:txBody>
      </p:sp>
    </p:spTree>
    <p:extLst>
      <p:ext uri="{BB962C8B-B14F-4D97-AF65-F5344CB8AC3E}">
        <p14:creationId xmlns:p14="http://schemas.microsoft.com/office/powerpoint/2010/main" val="4077034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hort quote with photo ">
    <p:bg>
      <p:bgPr>
        <a:solidFill>
          <a:srgbClr val="1D5245"/>
        </a:solidFill>
        <a:effectLst/>
      </p:bgPr>
    </p:bg>
    <p:spTree>
      <p:nvGrpSpPr>
        <p:cNvPr id="1" name=""/>
        <p:cNvGrpSpPr/>
        <p:nvPr/>
      </p:nvGrpSpPr>
      <p:grpSpPr>
        <a:xfrm>
          <a:off x="0" y="0"/>
          <a:ext cx="0" cy="0"/>
          <a:chOff x="0" y="0"/>
          <a:chExt cx="0" cy="0"/>
        </a:xfrm>
      </p:grpSpPr>
      <p:pic>
        <p:nvPicPr>
          <p:cNvPr id="18" name="Image 1" descr="preencoded.png">
            <a:extLst>
              <a:ext uri="{FF2B5EF4-FFF2-40B4-BE49-F238E27FC236}">
                <a16:creationId xmlns:a16="http://schemas.microsoft.com/office/drawing/2014/main" id="{1E3A1979-250B-1227-81E3-218288DD846F}"/>
              </a:ext>
            </a:extLst>
          </p:cNvPr>
          <p:cNvPicPr>
            <a:picLocks noChangeAspect="1"/>
          </p:cNvPicPr>
          <p:nvPr userDrawn="1"/>
        </p:nvPicPr>
        <p:blipFill>
          <a:blip r:embed="rId2"/>
          <a:srcRect r="59134"/>
          <a:stretch/>
        </p:blipFill>
        <p:spPr>
          <a:xfrm>
            <a:off x="7816851" y="25400"/>
            <a:ext cx="4375151" cy="1238251"/>
          </a:xfrm>
          <a:prstGeom prst="rect">
            <a:avLst/>
          </a:prstGeom>
        </p:spPr>
      </p:pic>
      <p:pic>
        <p:nvPicPr>
          <p:cNvPr id="20" name="Picture 19">
            <a:extLst>
              <a:ext uri="{FF2B5EF4-FFF2-40B4-BE49-F238E27FC236}">
                <a16:creationId xmlns:a16="http://schemas.microsoft.com/office/drawing/2014/main" id="{2848F344-9A3C-143D-6C44-CAF6B94DE524}"/>
              </a:ext>
            </a:extLst>
          </p:cNvPr>
          <p:cNvPicPr>
            <a:picLocks noChangeAspect="1"/>
          </p:cNvPicPr>
          <p:nvPr userDrawn="1"/>
        </p:nvPicPr>
        <p:blipFill>
          <a:blip r:embed="rId3"/>
          <a:stretch>
            <a:fillRect/>
          </a:stretch>
        </p:blipFill>
        <p:spPr>
          <a:xfrm>
            <a:off x="0" y="4894469"/>
            <a:ext cx="2729787" cy="1963531"/>
          </a:xfrm>
          <a:prstGeom prst="rect">
            <a:avLst/>
          </a:prstGeom>
        </p:spPr>
      </p:pic>
      <p:pic>
        <p:nvPicPr>
          <p:cNvPr id="22" name="Picture 21">
            <a:extLst>
              <a:ext uri="{FF2B5EF4-FFF2-40B4-BE49-F238E27FC236}">
                <a16:creationId xmlns:a16="http://schemas.microsoft.com/office/drawing/2014/main" id="{FC8E7191-912B-7003-EAF5-F33A2923234E}"/>
              </a:ext>
            </a:extLst>
          </p:cNvPr>
          <p:cNvPicPr>
            <a:picLocks noChangeAspect="1"/>
          </p:cNvPicPr>
          <p:nvPr userDrawn="1"/>
        </p:nvPicPr>
        <p:blipFill>
          <a:blip r:embed="rId4"/>
          <a:stretch>
            <a:fillRect/>
          </a:stretch>
        </p:blipFill>
        <p:spPr>
          <a:xfrm rot="209510">
            <a:off x="7167827" y="1562462"/>
            <a:ext cx="5485515" cy="4173029"/>
          </a:xfrm>
          <a:prstGeom prst="rect">
            <a:avLst/>
          </a:prstGeom>
        </p:spPr>
      </p:pic>
      <p:sp>
        <p:nvSpPr>
          <p:cNvPr id="3" name="Text Placeholder 2">
            <a:extLst>
              <a:ext uri="{FF2B5EF4-FFF2-40B4-BE49-F238E27FC236}">
                <a16:creationId xmlns:a16="http://schemas.microsoft.com/office/drawing/2014/main" id="{65DF687E-FB39-FB94-9AE1-CDCA18907AF0}"/>
              </a:ext>
            </a:extLst>
          </p:cNvPr>
          <p:cNvSpPr>
            <a:spLocks noGrp="1"/>
          </p:cNvSpPr>
          <p:nvPr>
            <p:ph type="body" sz="quarter" idx="10" hasCustomPrompt="1"/>
          </p:nvPr>
        </p:nvSpPr>
        <p:spPr>
          <a:xfrm>
            <a:off x="641352" y="1562379"/>
            <a:ext cx="5454649" cy="2624667"/>
          </a:xfrm>
          <a:prstGeom prst="rect">
            <a:avLst/>
          </a:prstGeom>
        </p:spPr>
        <p:txBody>
          <a:bodyPr lIns="0" tIns="0" rIns="0" bIns="0"/>
          <a:lstStyle>
            <a:lvl1pPr marL="0" indent="-239994">
              <a:spcBef>
                <a:spcPts val="0"/>
              </a:spcBef>
              <a:buNone/>
              <a:defRPr>
                <a:solidFill>
                  <a:srgbClr val="F9F7F6"/>
                </a:solidFill>
                <a:latin typeface="Georgia" panose="02040502050405020303" pitchFamily="18" charset="0"/>
              </a:defRPr>
            </a:lvl1pPr>
          </a:lstStyle>
          <a:p>
            <a:pPr lvl="0"/>
            <a:r>
              <a:rPr lang="en-US" dirty="0">
                <a:effectLst/>
              </a:rPr>
              <a:t>“A short quote can be placed here to highlight a key takeaway or insight.”</a:t>
            </a:r>
            <a:endParaRPr lang="en-US" dirty="0"/>
          </a:p>
        </p:txBody>
      </p:sp>
      <p:sp>
        <p:nvSpPr>
          <p:cNvPr id="4" name="Picture Placeholder 3">
            <a:extLst>
              <a:ext uri="{FF2B5EF4-FFF2-40B4-BE49-F238E27FC236}">
                <a16:creationId xmlns:a16="http://schemas.microsoft.com/office/drawing/2014/main" id="{773EC86F-221A-A474-CD6D-E9BA545F22FB}"/>
              </a:ext>
            </a:extLst>
          </p:cNvPr>
          <p:cNvSpPr>
            <a:spLocks noGrp="1"/>
          </p:cNvSpPr>
          <p:nvPr>
            <p:ph type="pic" sz="quarter" idx="11"/>
          </p:nvPr>
        </p:nvSpPr>
        <p:spPr>
          <a:xfrm rot="209510">
            <a:off x="7476069" y="1940827"/>
            <a:ext cx="4754033" cy="3020483"/>
          </a:xfrm>
          <a:prstGeom prst="rect">
            <a:avLst/>
          </a:prstGeom>
        </p:spPr>
        <p:txBody>
          <a:bodyPr/>
          <a:lstStyle/>
          <a:p>
            <a:endParaRPr lang="en-ZA"/>
          </a:p>
        </p:txBody>
      </p:sp>
      <p:sp>
        <p:nvSpPr>
          <p:cNvPr id="2" name="Text Placeholder 5">
            <a:extLst>
              <a:ext uri="{FF2B5EF4-FFF2-40B4-BE49-F238E27FC236}">
                <a16:creationId xmlns:a16="http://schemas.microsoft.com/office/drawing/2014/main" id="{93D855B9-7BF9-D058-E2FF-2E299FA11550}"/>
              </a:ext>
            </a:extLst>
          </p:cNvPr>
          <p:cNvSpPr>
            <a:spLocks noGrp="1"/>
          </p:cNvSpPr>
          <p:nvPr>
            <p:ph type="body" sz="quarter" idx="12" hasCustomPrompt="1"/>
          </p:nvPr>
        </p:nvSpPr>
        <p:spPr>
          <a:xfrm>
            <a:off x="641351" y="4187045"/>
            <a:ext cx="4112127" cy="554288"/>
          </a:xfrm>
          <a:prstGeom prst="rect">
            <a:avLst/>
          </a:prstGeom>
        </p:spPr>
        <p:txBody>
          <a:bodyPr wrap="square" lIns="0" tIns="0" rIns="0" bIns="0" anchor="ctr">
            <a:noAutofit/>
          </a:bodyPr>
          <a:lstStyle>
            <a:lvl1pPr marL="0" indent="0" algn="l">
              <a:lnSpc>
                <a:spcPts val="5067"/>
              </a:lnSpc>
              <a:spcBef>
                <a:spcPts val="0"/>
              </a:spcBef>
              <a:buNone/>
              <a:defRPr sz="2000" b="0" i="0">
                <a:solidFill>
                  <a:srgbClr val="D9F2EC"/>
                </a:solidFill>
                <a:latin typeface=""/>
              </a:defRPr>
            </a:lvl1pPr>
          </a:lstStyle>
          <a:p>
            <a:pPr lvl="0"/>
            <a:r>
              <a:rPr lang="en-US" dirty="0"/>
              <a:t>Attribution</a:t>
            </a:r>
            <a:endParaRPr lang="en-ZA" dirty="0"/>
          </a:p>
        </p:txBody>
      </p:sp>
      <p:pic>
        <p:nvPicPr>
          <p:cNvPr id="6" name="Graphic 5">
            <a:extLst>
              <a:ext uri="{FF2B5EF4-FFF2-40B4-BE49-F238E27FC236}">
                <a16:creationId xmlns:a16="http://schemas.microsoft.com/office/drawing/2014/main" id="{4D1972F7-B154-D8E8-0353-4CE20FB2EED5}"/>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284677" y="6109289"/>
            <a:ext cx="2544083" cy="463263"/>
          </a:xfrm>
          <a:prstGeom prst="rect">
            <a:avLst/>
          </a:prstGeom>
        </p:spPr>
      </p:pic>
    </p:spTree>
    <p:extLst>
      <p:ext uri="{BB962C8B-B14F-4D97-AF65-F5344CB8AC3E}">
        <p14:creationId xmlns:p14="http://schemas.microsoft.com/office/powerpoint/2010/main" val="123045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 Dark Bb">
    <p:bg>
      <p:bgPr>
        <a:solidFill>
          <a:srgbClr val="1D5245"/>
        </a:solidFill>
        <a:effectLst/>
      </p:bgPr>
    </p:bg>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295FD1F0-33D8-84AA-5E6B-3500AB5111E8}"/>
              </a:ext>
            </a:extLst>
          </p:cNvPr>
          <p:cNvSpPr>
            <a:spLocks noGrp="1"/>
          </p:cNvSpPr>
          <p:nvPr>
            <p:ph type="body" sz="quarter" idx="10" hasCustomPrompt="1"/>
          </p:nvPr>
        </p:nvSpPr>
        <p:spPr>
          <a:xfrm>
            <a:off x="457200" y="526271"/>
            <a:ext cx="7713579" cy="906824"/>
          </a:xfrm>
          <a:prstGeom prst="rect">
            <a:avLst/>
          </a:prstGeom>
        </p:spPr>
        <p:txBody>
          <a:bodyPr lIns="0" tIns="0" rIns="0" bIns="0"/>
          <a:lstStyle>
            <a:lvl1pPr algn="l">
              <a:buNone/>
              <a:defRPr sz="4800">
                <a:solidFill>
                  <a:srgbClr val="F9F7F6"/>
                </a:solidFill>
                <a:latin typeface="Georgia" panose="02040502050405020303" pitchFamily="18" charset="0"/>
              </a:defRPr>
            </a:lvl1pPr>
          </a:lstStyle>
          <a:p>
            <a:pPr lvl="0"/>
            <a:r>
              <a:rPr lang="en-US" dirty="0"/>
              <a:t>Slide Title</a:t>
            </a:r>
            <a:endParaRPr lang="en-ZA" dirty="0"/>
          </a:p>
        </p:txBody>
      </p:sp>
      <p:pic>
        <p:nvPicPr>
          <p:cNvPr id="5" name="Graphic 4">
            <a:extLst>
              <a:ext uri="{FF2B5EF4-FFF2-40B4-BE49-F238E27FC236}">
                <a16:creationId xmlns:a16="http://schemas.microsoft.com/office/drawing/2014/main" id="{0EEA1A39-7F7F-D62A-726B-7CBC7A4B31DE}"/>
              </a:ext>
            </a:extLst>
          </p:cNvPr>
          <p:cNvPicPr>
            <a:picLocks noChangeAspect="1"/>
          </p:cNvPicPr>
          <p:nvPr userDrawn="1"/>
        </p:nvPicPr>
        <p:blipFill>
          <a:blip>
            <a:extLst>
              <a:ext uri="{96DAC541-7B7A-43D3-8B79-37D633B846F1}">
                <asvg:svgBlip xmlns:asvg="http://schemas.microsoft.com/office/drawing/2016/SVG/main" r:embed="rId2"/>
              </a:ext>
            </a:extLst>
          </a:blip>
          <a:srcRect r="83424"/>
          <a:stretch>
            <a:fillRect/>
          </a:stretch>
        </p:blipFill>
        <p:spPr>
          <a:xfrm>
            <a:off x="11074400" y="5842707"/>
            <a:ext cx="689923" cy="914340"/>
          </a:xfrm>
          <a:prstGeom prst="rect">
            <a:avLst/>
          </a:prstGeom>
        </p:spPr>
      </p:pic>
      <p:sp>
        <p:nvSpPr>
          <p:cNvPr id="9" name="Shape 4">
            <a:extLst>
              <a:ext uri="{FF2B5EF4-FFF2-40B4-BE49-F238E27FC236}">
                <a16:creationId xmlns:a16="http://schemas.microsoft.com/office/drawing/2014/main" id="{214B5887-0836-AD81-D025-A58B1F148622}"/>
              </a:ext>
            </a:extLst>
          </p:cNvPr>
          <p:cNvSpPr/>
          <p:nvPr userDrawn="1"/>
        </p:nvSpPr>
        <p:spPr>
          <a:xfrm>
            <a:off x="69851" y="5148847"/>
            <a:ext cx="6856645" cy="0"/>
          </a:xfrm>
          <a:prstGeom prst="line">
            <a:avLst/>
          </a:prstGeom>
          <a:noFill/>
          <a:ln w="18936">
            <a:solidFill>
              <a:srgbClr val="1D5245"/>
            </a:solidFill>
            <a:prstDash val="lgDash"/>
          </a:ln>
        </p:spPr>
        <p:txBody>
          <a:bodyPr/>
          <a:lstStyle/>
          <a:p>
            <a:endParaRPr lang="en-US" sz="2400"/>
          </a:p>
        </p:txBody>
      </p:sp>
      <p:sp>
        <p:nvSpPr>
          <p:cNvPr id="10" name="Text Placeholder 18">
            <a:extLst>
              <a:ext uri="{FF2B5EF4-FFF2-40B4-BE49-F238E27FC236}">
                <a16:creationId xmlns:a16="http://schemas.microsoft.com/office/drawing/2014/main" id="{FE67D891-8894-BFCF-EB0C-8CA0FCCB9F11}"/>
              </a:ext>
            </a:extLst>
          </p:cNvPr>
          <p:cNvSpPr>
            <a:spLocks noGrp="1"/>
          </p:cNvSpPr>
          <p:nvPr>
            <p:ph type="body" sz="quarter" idx="11" hasCustomPrompt="1"/>
          </p:nvPr>
        </p:nvSpPr>
        <p:spPr>
          <a:xfrm>
            <a:off x="874296" y="1930733"/>
            <a:ext cx="7713579"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3200">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F9F7F6"/>
                </a:solidFill>
                <a:latin typeface="Georgia" panose="02040502050405020303" pitchFamily="18" charset="0"/>
              </a:defRPr>
            </a:lvl2pPr>
          </a:lstStyle>
          <a:p>
            <a:pPr lvl="0"/>
            <a:r>
              <a:rPr lang="en-US" dirty="0"/>
              <a:t>Content  </a:t>
            </a:r>
          </a:p>
          <a:p>
            <a:pPr lvl="1"/>
            <a:r>
              <a:rPr lang="en-US" dirty="0"/>
              <a:t>Sub copy</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Content</a:t>
            </a:r>
          </a:p>
          <a:p>
            <a:pPr marL="990575" marR="0" lvl="1"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Sub copy</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Content</a:t>
            </a:r>
          </a:p>
          <a:p>
            <a:pPr marL="990575" marR="0" lvl="1"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Sub copy</a:t>
            </a:r>
          </a:p>
          <a:p>
            <a:pPr lvl="0"/>
            <a:endParaRPr lang="en-ZA" dirty="0"/>
          </a:p>
        </p:txBody>
      </p:sp>
      <p:pic>
        <p:nvPicPr>
          <p:cNvPr id="7" name="Graphic 6">
            <a:extLst>
              <a:ext uri="{FF2B5EF4-FFF2-40B4-BE49-F238E27FC236}">
                <a16:creationId xmlns:a16="http://schemas.microsoft.com/office/drawing/2014/main" id="{33AF3886-0573-90F0-ABC7-89090AD08E11}"/>
              </a:ext>
            </a:extLst>
          </p:cNvPr>
          <p:cNvPicPr>
            <a:picLocks noChangeAspect="1"/>
          </p:cNvPicPr>
          <p:nvPr userDrawn="1"/>
        </p:nvPicPr>
        <p:blipFill>
          <a:blip>
            <a:extLst>
              <a:ext uri="{96DAC541-7B7A-43D3-8B79-37D633B846F1}">
                <asvg:svgBlip xmlns:asvg="http://schemas.microsoft.com/office/drawing/2016/SVG/main" r:embed="rId3"/>
              </a:ext>
            </a:extLst>
          </a:blip>
          <a:srcRect b="90916"/>
          <a:stretch>
            <a:fillRect/>
          </a:stretch>
        </p:blipFill>
        <p:spPr>
          <a:xfrm rot="16200000">
            <a:off x="8549161" y="3215162"/>
            <a:ext cx="6858000" cy="427677"/>
          </a:xfrm>
          <a:prstGeom prst="rect">
            <a:avLst/>
          </a:prstGeom>
        </p:spPr>
      </p:pic>
    </p:spTree>
    <p:extLst>
      <p:ext uri="{BB962C8B-B14F-4D97-AF65-F5344CB8AC3E}">
        <p14:creationId xmlns:p14="http://schemas.microsoft.com/office/powerpoint/2010/main" val="1160113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ption 2">
    <p:bg>
      <p:bgPr>
        <a:solidFill>
          <a:srgbClr val="1D5245"/>
        </a:solidFill>
        <a:effectLst/>
      </p:bgPr>
    </p:bg>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C8EA514E-6C23-731F-908A-68520E6D7662}"/>
              </a:ext>
            </a:extLst>
          </p:cNvPr>
          <p:cNvSpPr>
            <a:spLocks noGrp="1"/>
          </p:cNvSpPr>
          <p:nvPr>
            <p:ph type="body" sz="quarter" idx="11" hasCustomPrompt="1"/>
          </p:nvPr>
        </p:nvSpPr>
        <p:spPr>
          <a:xfrm>
            <a:off x="459981" y="5102759"/>
            <a:ext cx="3918227"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Name</a:t>
            </a:r>
            <a:br>
              <a:rPr lang="en-US" dirty="0"/>
            </a:br>
            <a:r>
              <a:rPr lang="en-US" dirty="0"/>
              <a:t>Title</a:t>
            </a:r>
            <a:br>
              <a:rPr lang="en-US" dirty="0"/>
            </a:br>
            <a:r>
              <a:rPr lang="en-US" dirty="0"/>
              <a:t>Company/Institution</a:t>
            </a:r>
            <a:endParaRPr lang="en-ZA" dirty="0"/>
          </a:p>
        </p:txBody>
      </p:sp>
      <p:sp>
        <p:nvSpPr>
          <p:cNvPr id="7" name="Text Placeholder 5">
            <a:extLst>
              <a:ext uri="{FF2B5EF4-FFF2-40B4-BE49-F238E27FC236}">
                <a16:creationId xmlns:a16="http://schemas.microsoft.com/office/drawing/2014/main" id="{1F7847C3-0BF6-32EE-0B1B-7D228C2EB429}"/>
              </a:ext>
            </a:extLst>
          </p:cNvPr>
          <p:cNvSpPr>
            <a:spLocks noGrp="1"/>
          </p:cNvSpPr>
          <p:nvPr>
            <p:ph type="body" sz="quarter" idx="10" hasCustomPrompt="1"/>
          </p:nvPr>
        </p:nvSpPr>
        <p:spPr>
          <a:xfrm>
            <a:off x="459983" y="2223824"/>
            <a:ext cx="6588292" cy="2410353"/>
          </a:xfrm>
          <a:prstGeom prst="rect">
            <a:avLst/>
          </a:prstGeom>
        </p:spPr>
        <p:txBody>
          <a:bodyPr wrap="square" lIns="0" tIns="0" rIns="0" bIns="0" anchor="b">
            <a:noAutofit/>
          </a:bodyPr>
          <a:lstStyle>
            <a:lvl1pPr marL="0" indent="0">
              <a:lnSpc>
                <a:spcPts val="7866"/>
              </a:lnSpc>
              <a:spcBef>
                <a:spcPts val="0"/>
              </a:spcBef>
              <a:buNone/>
              <a:defRPr sz="7333" b="0" i="0">
                <a:solidFill>
                  <a:srgbClr val="F9F7F6"/>
                </a:solidFill>
                <a:latin typeface="Georgia" panose="02040502050405020303" pitchFamily="18" charset="0"/>
              </a:defRPr>
            </a:lvl1pPr>
          </a:lstStyle>
          <a:p>
            <a:pPr lvl="0"/>
            <a:r>
              <a:rPr lang="en-US" dirty="0"/>
              <a:t>Presentation Title</a:t>
            </a:r>
            <a:endParaRPr lang="en-ZA" dirty="0"/>
          </a:p>
        </p:txBody>
      </p:sp>
      <p:sp>
        <p:nvSpPr>
          <p:cNvPr id="9" name="Shape 1">
            <a:extLst>
              <a:ext uri="{FF2B5EF4-FFF2-40B4-BE49-F238E27FC236}">
                <a16:creationId xmlns:a16="http://schemas.microsoft.com/office/drawing/2014/main" id="{2CBE78F1-4939-94A0-18C0-9F07B0C970A2}"/>
              </a:ext>
            </a:extLst>
          </p:cNvPr>
          <p:cNvSpPr/>
          <p:nvPr userDrawn="1"/>
        </p:nvSpPr>
        <p:spPr>
          <a:xfrm>
            <a:off x="459982" y="4894473"/>
            <a:ext cx="485340" cy="0"/>
          </a:xfrm>
          <a:prstGeom prst="line">
            <a:avLst/>
          </a:prstGeom>
          <a:noFill/>
          <a:ln w="47625">
            <a:solidFill>
              <a:srgbClr val="40B598"/>
            </a:solidFill>
            <a:prstDash val="solid"/>
          </a:ln>
        </p:spPr>
        <p:txBody>
          <a:bodyPr/>
          <a:lstStyle/>
          <a:p>
            <a:endParaRPr lang="en-US" sz="2400" dirty="0"/>
          </a:p>
        </p:txBody>
      </p:sp>
      <p:pic>
        <p:nvPicPr>
          <p:cNvPr id="20" name="Graphic 19">
            <a:extLst>
              <a:ext uri="{FF2B5EF4-FFF2-40B4-BE49-F238E27FC236}">
                <a16:creationId xmlns:a16="http://schemas.microsoft.com/office/drawing/2014/main" id="{302957C3-9E36-3963-8370-6F0DCD342B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819400" y="3429000"/>
            <a:ext cx="6553200" cy="0"/>
          </a:xfrm>
          <a:prstGeom prst="rect">
            <a:avLst/>
          </a:prstGeom>
        </p:spPr>
      </p:pic>
      <p:pic>
        <p:nvPicPr>
          <p:cNvPr id="27" name="Graphic 26">
            <a:extLst>
              <a:ext uri="{FF2B5EF4-FFF2-40B4-BE49-F238E27FC236}">
                <a16:creationId xmlns:a16="http://schemas.microsoft.com/office/drawing/2014/main" id="{E34E2074-621A-9B46-18C3-1B9BB29C7475}"/>
              </a:ext>
            </a:extLst>
          </p:cNvPr>
          <p:cNvPicPr>
            <a:picLocks noChangeAspect="1"/>
          </p:cNvPicPr>
          <p:nvPr userDrawn="1"/>
        </p:nvPicPr>
        <p:blipFill>
          <a:blip>
            <a:extLst>
              <a:ext uri="{96DAC541-7B7A-43D3-8B79-37D633B846F1}">
                <asvg:svgBlip xmlns:asvg="http://schemas.microsoft.com/office/drawing/2016/SVG/main" r:embed="rId3"/>
              </a:ext>
            </a:extLst>
          </a:blip>
          <a:srcRect b="90916"/>
          <a:stretch>
            <a:fillRect/>
          </a:stretch>
        </p:blipFill>
        <p:spPr>
          <a:xfrm rot="16200000">
            <a:off x="8451524" y="3117526"/>
            <a:ext cx="6858000" cy="622951"/>
          </a:xfrm>
          <a:prstGeom prst="rect">
            <a:avLst/>
          </a:prstGeom>
        </p:spPr>
      </p:pic>
      <p:pic>
        <p:nvPicPr>
          <p:cNvPr id="2" name="Graphic 1">
            <a:extLst>
              <a:ext uri="{FF2B5EF4-FFF2-40B4-BE49-F238E27FC236}">
                <a16:creationId xmlns:a16="http://schemas.microsoft.com/office/drawing/2014/main" id="{A2D02696-190D-FD4D-EE09-654F7A9C188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500743" y="1751207"/>
            <a:ext cx="2523468" cy="3143267"/>
          </a:xfrm>
          <a:prstGeom prst="rect">
            <a:avLst/>
          </a:prstGeom>
        </p:spPr>
      </p:pic>
    </p:spTree>
    <p:extLst>
      <p:ext uri="{BB962C8B-B14F-4D97-AF65-F5344CB8AC3E}">
        <p14:creationId xmlns:p14="http://schemas.microsoft.com/office/powerpoint/2010/main" val="462156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Dark BbT">
    <p:bg>
      <p:bgPr>
        <a:solidFill>
          <a:srgbClr val="1D5245"/>
        </a:solidFill>
        <a:effectLst/>
      </p:bgPr>
    </p:bg>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295FD1F0-33D8-84AA-5E6B-3500AB5111E8}"/>
              </a:ext>
            </a:extLst>
          </p:cNvPr>
          <p:cNvSpPr>
            <a:spLocks noGrp="1"/>
          </p:cNvSpPr>
          <p:nvPr>
            <p:ph type="body" sz="quarter" idx="10" hasCustomPrompt="1"/>
          </p:nvPr>
        </p:nvSpPr>
        <p:spPr>
          <a:xfrm>
            <a:off x="457200" y="526271"/>
            <a:ext cx="7713579" cy="906824"/>
          </a:xfrm>
          <a:prstGeom prst="rect">
            <a:avLst/>
          </a:prstGeom>
        </p:spPr>
        <p:txBody>
          <a:bodyPr lIns="0" tIns="0" rIns="0" bIns="0"/>
          <a:lstStyle>
            <a:lvl1pPr algn="l">
              <a:buNone/>
              <a:defRPr sz="4800">
                <a:solidFill>
                  <a:srgbClr val="F9F7F6"/>
                </a:solidFill>
                <a:latin typeface="Georgia" panose="02040502050405020303" pitchFamily="18" charset="0"/>
              </a:defRPr>
            </a:lvl1pPr>
          </a:lstStyle>
          <a:p>
            <a:pPr lvl="0"/>
            <a:r>
              <a:rPr lang="en-US" dirty="0"/>
              <a:t>Two Column Slide</a:t>
            </a:r>
            <a:endParaRPr lang="en-ZA" dirty="0"/>
          </a:p>
        </p:txBody>
      </p:sp>
      <p:sp>
        <p:nvSpPr>
          <p:cNvPr id="9" name="Shape 4">
            <a:extLst>
              <a:ext uri="{FF2B5EF4-FFF2-40B4-BE49-F238E27FC236}">
                <a16:creationId xmlns:a16="http://schemas.microsoft.com/office/drawing/2014/main" id="{214B5887-0836-AD81-D025-A58B1F148622}"/>
              </a:ext>
            </a:extLst>
          </p:cNvPr>
          <p:cNvSpPr/>
          <p:nvPr userDrawn="1"/>
        </p:nvSpPr>
        <p:spPr>
          <a:xfrm>
            <a:off x="69851" y="5148847"/>
            <a:ext cx="6856645" cy="0"/>
          </a:xfrm>
          <a:prstGeom prst="line">
            <a:avLst/>
          </a:prstGeom>
          <a:noFill/>
          <a:ln w="18936">
            <a:solidFill>
              <a:srgbClr val="1D5245"/>
            </a:solidFill>
            <a:prstDash val="lgDash"/>
          </a:ln>
        </p:spPr>
        <p:txBody>
          <a:bodyPr/>
          <a:lstStyle/>
          <a:p>
            <a:endParaRPr lang="en-US" sz="2400"/>
          </a:p>
        </p:txBody>
      </p:sp>
      <p:pic>
        <p:nvPicPr>
          <p:cNvPr id="15" name="Graphic 14">
            <a:extLst>
              <a:ext uri="{FF2B5EF4-FFF2-40B4-BE49-F238E27FC236}">
                <a16:creationId xmlns:a16="http://schemas.microsoft.com/office/drawing/2014/main" id="{6C56ACEF-019B-3543-0C9E-5DA417035AA7}"/>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6200000">
            <a:off x="8549161" y="3215162"/>
            <a:ext cx="6858000" cy="427677"/>
          </a:xfrm>
          <a:prstGeom prst="rect">
            <a:avLst/>
          </a:prstGeom>
        </p:spPr>
      </p:pic>
      <p:sp>
        <p:nvSpPr>
          <p:cNvPr id="2" name="Text Placeholder 18">
            <a:extLst>
              <a:ext uri="{FF2B5EF4-FFF2-40B4-BE49-F238E27FC236}">
                <a16:creationId xmlns:a16="http://schemas.microsoft.com/office/drawing/2014/main" id="{A578E432-473F-11DC-0020-18B0097E2FFA}"/>
              </a:ext>
            </a:extLst>
          </p:cNvPr>
          <p:cNvSpPr>
            <a:spLocks noGrp="1"/>
          </p:cNvSpPr>
          <p:nvPr>
            <p:ph type="body" sz="quarter" idx="13" hasCustomPrompt="1"/>
          </p:nvPr>
        </p:nvSpPr>
        <p:spPr>
          <a:xfrm>
            <a:off x="457200" y="1851267"/>
            <a:ext cx="399626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8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8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4" name="Text Placeholder 18">
            <a:extLst>
              <a:ext uri="{FF2B5EF4-FFF2-40B4-BE49-F238E27FC236}">
                <a16:creationId xmlns:a16="http://schemas.microsoft.com/office/drawing/2014/main" id="{BC46FC90-3141-CD0E-8235-1039785A01BC}"/>
              </a:ext>
            </a:extLst>
          </p:cNvPr>
          <p:cNvSpPr>
            <a:spLocks noGrp="1"/>
          </p:cNvSpPr>
          <p:nvPr>
            <p:ph type="body" sz="quarter" idx="14" hasCustomPrompt="1"/>
          </p:nvPr>
        </p:nvSpPr>
        <p:spPr>
          <a:xfrm>
            <a:off x="5173133" y="1851267"/>
            <a:ext cx="399626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8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8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5" name="Shape 1">
            <a:extLst>
              <a:ext uri="{FF2B5EF4-FFF2-40B4-BE49-F238E27FC236}">
                <a16:creationId xmlns:a16="http://schemas.microsoft.com/office/drawing/2014/main" id="{6F3D2CBE-5D67-E381-8F66-486B7A0A5A4E}"/>
              </a:ext>
            </a:extLst>
          </p:cNvPr>
          <p:cNvSpPr/>
          <p:nvPr userDrawn="1"/>
        </p:nvSpPr>
        <p:spPr>
          <a:xfrm flipV="1">
            <a:off x="4792133" y="1851267"/>
            <a:ext cx="0" cy="3796000"/>
          </a:xfrm>
          <a:prstGeom prst="line">
            <a:avLst/>
          </a:prstGeom>
          <a:noFill/>
          <a:ln w="18936">
            <a:solidFill>
              <a:srgbClr val="D9F2EC"/>
            </a:solidFill>
            <a:prstDash val="lgDash"/>
          </a:ln>
        </p:spPr>
        <p:txBody>
          <a:bodyPr/>
          <a:lstStyle/>
          <a:p>
            <a:endParaRPr lang="en-US" sz="2400" dirty="0"/>
          </a:p>
        </p:txBody>
      </p:sp>
      <p:pic>
        <p:nvPicPr>
          <p:cNvPr id="6" name="Graphic 5">
            <a:extLst>
              <a:ext uri="{FF2B5EF4-FFF2-40B4-BE49-F238E27FC236}">
                <a16:creationId xmlns:a16="http://schemas.microsoft.com/office/drawing/2014/main" id="{086147FC-BE93-8329-FAEC-446E66DFB268}"/>
              </a:ext>
            </a:extLst>
          </p:cNvPr>
          <p:cNvPicPr>
            <a:picLocks noChangeAspect="1"/>
          </p:cNvPicPr>
          <p:nvPr userDrawn="1"/>
        </p:nvPicPr>
        <p:blipFill>
          <a:blip>
            <a:extLst>
              <a:ext uri="{96DAC541-7B7A-43D3-8B79-37D633B846F1}">
                <asvg:svgBlip xmlns:asvg="http://schemas.microsoft.com/office/drawing/2016/SVG/main" r:embed="rId3"/>
              </a:ext>
            </a:extLst>
          </a:blip>
          <a:srcRect r="83424"/>
          <a:stretch>
            <a:fillRect/>
          </a:stretch>
        </p:blipFill>
        <p:spPr>
          <a:xfrm>
            <a:off x="11074400" y="5842707"/>
            <a:ext cx="689923" cy="914340"/>
          </a:xfrm>
          <a:prstGeom prst="rect">
            <a:avLst/>
          </a:prstGeom>
        </p:spPr>
      </p:pic>
    </p:spTree>
    <p:extLst>
      <p:ext uri="{BB962C8B-B14F-4D97-AF65-F5344CB8AC3E}">
        <p14:creationId xmlns:p14="http://schemas.microsoft.com/office/powerpoint/2010/main" val="1171469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Dark">
    <p:bg>
      <p:bgPr>
        <a:solidFill>
          <a:srgbClr val="1D5245"/>
        </a:solidFill>
        <a:effectLst/>
      </p:bgPr>
    </p:bg>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295FD1F0-33D8-84AA-5E6B-3500AB5111E8}"/>
              </a:ext>
            </a:extLst>
          </p:cNvPr>
          <p:cNvSpPr>
            <a:spLocks noGrp="1"/>
          </p:cNvSpPr>
          <p:nvPr>
            <p:ph type="body" sz="quarter" idx="10" hasCustomPrompt="1"/>
          </p:nvPr>
        </p:nvSpPr>
        <p:spPr>
          <a:xfrm>
            <a:off x="457200" y="526271"/>
            <a:ext cx="7713579" cy="906824"/>
          </a:xfrm>
          <a:prstGeom prst="rect">
            <a:avLst/>
          </a:prstGeom>
        </p:spPr>
        <p:txBody>
          <a:bodyPr lIns="0" tIns="0" rIns="0" bIns="0"/>
          <a:lstStyle>
            <a:lvl1pPr algn="l">
              <a:buNone/>
              <a:defRPr sz="4800">
                <a:solidFill>
                  <a:srgbClr val="F9F7F6"/>
                </a:solidFill>
                <a:latin typeface="Georgia" panose="02040502050405020303" pitchFamily="18" charset="0"/>
              </a:defRPr>
            </a:lvl1pPr>
          </a:lstStyle>
          <a:p>
            <a:pPr lvl="0"/>
            <a:r>
              <a:rPr lang="en-US" dirty="0"/>
              <a:t>Three Column Slide</a:t>
            </a:r>
            <a:endParaRPr lang="en-ZA" dirty="0"/>
          </a:p>
        </p:txBody>
      </p:sp>
      <p:sp>
        <p:nvSpPr>
          <p:cNvPr id="9" name="Shape 4">
            <a:extLst>
              <a:ext uri="{FF2B5EF4-FFF2-40B4-BE49-F238E27FC236}">
                <a16:creationId xmlns:a16="http://schemas.microsoft.com/office/drawing/2014/main" id="{214B5887-0836-AD81-D025-A58B1F148622}"/>
              </a:ext>
            </a:extLst>
          </p:cNvPr>
          <p:cNvSpPr/>
          <p:nvPr userDrawn="1"/>
        </p:nvSpPr>
        <p:spPr>
          <a:xfrm>
            <a:off x="69851" y="5148847"/>
            <a:ext cx="6856645" cy="0"/>
          </a:xfrm>
          <a:prstGeom prst="line">
            <a:avLst/>
          </a:prstGeom>
          <a:noFill/>
          <a:ln w="18936">
            <a:solidFill>
              <a:srgbClr val="1D5245"/>
            </a:solidFill>
            <a:prstDash val="lgDash"/>
          </a:ln>
        </p:spPr>
        <p:txBody>
          <a:bodyPr/>
          <a:lstStyle/>
          <a:p>
            <a:endParaRPr lang="en-US" sz="2400"/>
          </a:p>
        </p:txBody>
      </p:sp>
      <p:pic>
        <p:nvPicPr>
          <p:cNvPr id="15" name="Graphic 14">
            <a:extLst>
              <a:ext uri="{FF2B5EF4-FFF2-40B4-BE49-F238E27FC236}">
                <a16:creationId xmlns:a16="http://schemas.microsoft.com/office/drawing/2014/main" id="{6C56ACEF-019B-3543-0C9E-5DA417035AA7}"/>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6200000">
            <a:off x="8549161" y="3215162"/>
            <a:ext cx="6858000" cy="427677"/>
          </a:xfrm>
          <a:prstGeom prst="rect">
            <a:avLst/>
          </a:prstGeom>
        </p:spPr>
      </p:pic>
      <p:sp>
        <p:nvSpPr>
          <p:cNvPr id="6" name="Text Placeholder 18">
            <a:extLst>
              <a:ext uri="{FF2B5EF4-FFF2-40B4-BE49-F238E27FC236}">
                <a16:creationId xmlns:a16="http://schemas.microsoft.com/office/drawing/2014/main" id="{A1A5A3C2-C81C-F6B5-17A1-198E880E7A89}"/>
              </a:ext>
            </a:extLst>
          </p:cNvPr>
          <p:cNvSpPr>
            <a:spLocks noGrp="1"/>
          </p:cNvSpPr>
          <p:nvPr>
            <p:ph type="body" sz="quarter" idx="13" hasCustomPrompt="1"/>
          </p:nvPr>
        </p:nvSpPr>
        <p:spPr>
          <a:xfrm>
            <a:off x="457201" y="2564944"/>
            <a:ext cx="3064929"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F9F7F6"/>
                </a:solidFill>
                <a:latin typeface=""/>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7" name="Shape 1">
            <a:extLst>
              <a:ext uri="{FF2B5EF4-FFF2-40B4-BE49-F238E27FC236}">
                <a16:creationId xmlns:a16="http://schemas.microsoft.com/office/drawing/2014/main" id="{7DF19838-DE8C-F6B9-5912-9E3BA77F8639}"/>
              </a:ext>
            </a:extLst>
          </p:cNvPr>
          <p:cNvSpPr/>
          <p:nvPr userDrawn="1"/>
        </p:nvSpPr>
        <p:spPr>
          <a:xfrm flipV="1">
            <a:off x="3860800" y="1851267"/>
            <a:ext cx="0" cy="3796000"/>
          </a:xfrm>
          <a:prstGeom prst="line">
            <a:avLst/>
          </a:prstGeom>
          <a:noFill/>
          <a:ln w="18936">
            <a:solidFill>
              <a:srgbClr val="40B598"/>
            </a:solidFill>
            <a:prstDash val="lgDash"/>
          </a:ln>
        </p:spPr>
        <p:txBody>
          <a:bodyPr/>
          <a:lstStyle/>
          <a:p>
            <a:endParaRPr lang="en-US" sz="2400"/>
          </a:p>
        </p:txBody>
      </p:sp>
      <p:sp>
        <p:nvSpPr>
          <p:cNvPr id="8" name="Text Placeholder 18">
            <a:extLst>
              <a:ext uri="{FF2B5EF4-FFF2-40B4-BE49-F238E27FC236}">
                <a16:creationId xmlns:a16="http://schemas.microsoft.com/office/drawing/2014/main" id="{C4DB2783-F4D8-DCC7-A808-B86887BA8B51}"/>
              </a:ext>
            </a:extLst>
          </p:cNvPr>
          <p:cNvSpPr>
            <a:spLocks noGrp="1"/>
          </p:cNvSpPr>
          <p:nvPr>
            <p:ph type="body" sz="quarter" idx="14" hasCustomPrompt="1"/>
          </p:nvPr>
        </p:nvSpPr>
        <p:spPr>
          <a:xfrm>
            <a:off x="4174068" y="2564944"/>
            <a:ext cx="3064929"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F9F7F6"/>
                </a:solidFill>
                <a:latin typeface=""/>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10" name="Shape 1">
            <a:extLst>
              <a:ext uri="{FF2B5EF4-FFF2-40B4-BE49-F238E27FC236}">
                <a16:creationId xmlns:a16="http://schemas.microsoft.com/office/drawing/2014/main" id="{AA932732-5798-B488-04A6-93B84974E322}"/>
              </a:ext>
            </a:extLst>
          </p:cNvPr>
          <p:cNvSpPr/>
          <p:nvPr userDrawn="1"/>
        </p:nvSpPr>
        <p:spPr>
          <a:xfrm flipV="1">
            <a:off x="7518400" y="1851267"/>
            <a:ext cx="0" cy="3796000"/>
          </a:xfrm>
          <a:prstGeom prst="line">
            <a:avLst/>
          </a:prstGeom>
          <a:noFill/>
          <a:ln w="18936">
            <a:solidFill>
              <a:srgbClr val="40B598"/>
            </a:solidFill>
            <a:prstDash val="lgDash"/>
          </a:ln>
        </p:spPr>
        <p:txBody>
          <a:bodyPr/>
          <a:lstStyle/>
          <a:p>
            <a:endParaRPr lang="en-US" sz="2400"/>
          </a:p>
        </p:txBody>
      </p:sp>
      <p:sp>
        <p:nvSpPr>
          <p:cNvPr id="12" name="Text Placeholder 18">
            <a:extLst>
              <a:ext uri="{FF2B5EF4-FFF2-40B4-BE49-F238E27FC236}">
                <a16:creationId xmlns:a16="http://schemas.microsoft.com/office/drawing/2014/main" id="{87C672CE-261A-A963-C565-DDE8B8C365CF}"/>
              </a:ext>
            </a:extLst>
          </p:cNvPr>
          <p:cNvSpPr>
            <a:spLocks noGrp="1"/>
          </p:cNvSpPr>
          <p:nvPr>
            <p:ph type="body" sz="quarter" idx="15" hasCustomPrompt="1"/>
          </p:nvPr>
        </p:nvSpPr>
        <p:spPr>
          <a:xfrm>
            <a:off x="7831668" y="2564944"/>
            <a:ext cx="3064929"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F9F7F6"/>
                </a:solidFill>
                <a:latin typeface=""/>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13" name="Text Placeholder 18">
            <a:extLst>
              <a:ext uri="{FF2B5EF4-FFF2-40B4-BE49-F238E27FC236}">
                <a16:creationId xmlns:a16="http://schemas.microsoft.com/office/drawing/2014/main" id="{A0F81146-A216-8821-0817-3AC6763AA405}"/>
              </a:ext>
            </a:extLst>
          </p:cNvPr>
          <p:cNvSpPr>
            <a:spLocks noGrp="1"/>
          </p:cNvSpPr>
          <p:nvPr>
            <p:ph type="body" sz="quarter" idx="16" hasCustomPrompt="1"/>
          </p:nvPr>
        </p:nvSpPr>
        <p:spPr>
          <a:xfrm>
            <a:off x="457201" y="1896077"/>
            <a:ext cx="3064929" cy="457656"/>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Column header</a:t>
            </a:r>
            <a:endParaRPr lang="en-ZA" dirty="0"/>
          </a:p>
        </p:txBody>
      </p:sp>
      <p:sp>
        <p:nvSpPr>
          <p:cNvPr id="14" name="Text Placeholder 18">
            <a:extLst>
              <a:ext uri="{FF2B5EF4-FFF2-40B4-BE49-F238E27FC236}">
                <a16:creationId xmlns:a16="http://schemas.microsoft.com/office/drawing/2014/main" id="{22CCD2D5-67E0-9D9B-CF0B-28C5E1B1A8EA}"/>
              </a:ext>
            </a:extLst>
          </p:cNvPr>
          <p:cNvSpPr>
            <a:spLocks noGrp="1"/>
          </p:cNvSpPr>
          <p:nvPr>
            <p:ph type="body" sz="quarter" idx="17" hasCustomPrompt="1"/>
          </p:nvPr>
        </p:nvSpPr>
        <p:spPr>
          <a:xfrm>
            <a:off x="4148668" y="1896077"/>
            <a:ext cx="3064929" cy="457656"/>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Column header</a:t>
            </a:r>
            <a:endParaRPr lang="en-ZA" dirty="0"/>
          </a:p>
        </p:txBody>
      </p:sp>
      <p:sp>
        <p:nvSpPr>
          <p:cNvPr id="16" name="Text Placeholder 18">
            <a:extLst>
              <a:ext uri="{FF2B5EF4-FFF2-40B4-BE49-F238E27FC236}">
                <a16:creationId xmlns:a16="http://schemas.microsoft.com/office/drawing/2014/main" id="{875F6D99-4E1B-03BD-B800-200D29A2C38E}"/>
              </a:ext>
            </a:extLst>
          </p:cNvPr>
          <p:cNvSpPr>
            <a:spLocks noGrp="1"/>
          </p:cNvSpPr>
          <p:nvPr>
            <p:ph type="body" sz="quarter" idx="18" hasCustomPrompt="1"/>
          </p:nvPr>
        </p:nvSpPr>
        <p:spPr>
          <a:xfrm>
            <a:off x="7814734" y="1896077"/>
            <a:ext cx="3064929" cy="457656"/>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Column header</a:t>
            </a:r>
            <a:endParaRPr lang="en-ZA" dirty="0"/>
          </a:p>
        </p:txBody>
      </p:sp>
      <p:pic>
        <p:nvPicPr>
          <p:cNvPr id="2" name="Graphic 1">
            <a:extLst>
              <a:ext uri="{FF2B5EF4-FFF2-40B4-BE49-F238E27FC236}">
                <a16:creationId xmlns:a16="http://schemas.microsoft.com/office/drawing/2014/main" id="{A1A208F4-DB1C-72F9-038B-C9609F995E16}"/>
              </a:ext>
            </a:extLst>
          </p:cNvPr>
          <p:cNvPicPr>
            <a:picLocks noChangeAspect="1"/>
          </p:cNvPicPr>
          <p:nvPr userDrawn="1"/>
        </p:nvPicPr>
        <p:blipFill>
          <a:blip>
            <a:extLst>
              <a:ext uri="{96DAC541-7B7A-43D3-8B79-37D633B846F1}">
                <asvg:svgBlip xmlns:asvg="http://schemas.microsoft.com/office/drawing/2016/SVG/main" r:embed="rId3"/>
              </a:ext>
            </a:extLst>
          </a:blip>
          <a:srcRect r="83424"/>
          <a:stretch>
            <a:fillRect/>
          </a:stretch>
        </p:blipFill>
        <p:spPr>
          <a:xfrm>
            <a:off x="11074400" y="5842707"/>
            <a:ext cx="689923" cy="914340"/>
          </a:xfrm>
          <a:prstGeom prst="rect">
            <a:avLst/>
          </a:prstGeom>
        </p:spPr>
      </p:pic>
    </p:spTree>
    <p:extLst>
      <p:ext uri="{BB962C8B-B14F-4D97-AF65-F5344CB8AC3E}">
        <p14:creationId xmlns:p14="http://schemas.microsoft.com/office/powerpoint/2010/main" val="2626363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 Light BbT">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sp>
        <p:nvSpPr>
          <p:cNvPr id="6" name="Text Placeholder 18">
            <a:extLst>
              <a:ext uri="{FF2B5EF4-FFF2-40B4-BE49-F238E27FC236}">
                <a16:creationId xmlns:a16="http://schemas.microsoft.com/office/drawing/2014/main" id="{D09A649C-9A2A-6A4E-4F59-D0C612279048}"/>
              </a:ext>
            </a:extLst>
          </p:cNvPr>
          <p:cNvSpPr>
            <a:spLocks noGrp="1"/>
          </p:cNvSpPr>
          <p:nvPr>
            <p:ph type="body" sz="quarter" idx="11" hasCustomPrompt="1"/>
          </p:nvPr>
        </p:nvSpPr>
        <p:spPr>
          <a:xfrm>
            <a:off x="874296" y="1930733"/>
            <a:ext cx="7713579"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3200">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Georgia" panose="02040502050405020303" pitchFamily="18" charset="0"/>
              </a:defRPr>
            </a:lvl2pPr>
          </a:lstStyle>
          <a:p>
            <a:pPr lvl="0"/>
            <a:r>
              <a:rPr lang="en-US" dirty="0"/>
              <a:t>Content  </a:t>
            </a:r>
          </a:p>
          <a:p>
            <a:pPr lvl="1"/>
            <a:r>
              <a:rPr lang="en-US" dirty="0"/>
              <a:t>Sub copy</a:t>
            </a:r>
          </a:p>
          <a:p>
            <a:pPr lvl="0"/>
            <a:r>
              <a:rPr lang="en-US" dirty="0"/>
              <a:t>Content  </a:t>
            </a:r>
          </a:p>
          <a:p>
            <a:pPr lvl="1"/>
            <a:r>
              <a:rPr lang="en-US" dirty="0"/>
              <a:t>Sub copy</a:t>
            </a:r>
          </a:p>
          <a:p>
            <a:pPr lvl="0"/>
            <a:r>
              <a:rPr lang="en-US" dirty="0"/>
              <a:t>Content </a:t>
            </a:r>
          </a:p>
          <a:p>
            <a:pPr lvl="1"/>
            <a:r>
              <a:rPr lang="en-US" dirty="0"/>
              <a:t>Sub copy</a:t>
            </a:r>
          </a:p>
          <a:p>
            <a:pPr lvl="1"/>
            <a:endParaRPr lang="en-US" dirty="0"/>
          </a:p>
          <a:p>
            <a:pPr lvl="1"/>
            <a:endParaRPr lang="en-US" dirty="0"/>
          </a:p>
          <a:p>
            <a:pPr lvl="0"/>
            <a:endParaRPr lang="en-ZA" dirty="0"/>
          </a:p>
        </p:txBody>
      </p:sp>
      <p:sp>
        <p:nvSpPr>
          <p:cNvPr id="7" name="Text Placeholder 18">
            <a:extLst>
              <a:ext uri="{FF2B5EF4-FFF2-40B4-BE49-F238E27FC236}">
                <a16:creationId xmlns:a16="http://schemas.microsoft.com/office/drawing/2014/main" id="{82EB0EF4-4284-B298-E87F-0EF4CBE1B7E5}"/>
              </a:ext>
            </a:extLst>
          </p:cNvPr>
          <p:cNvSpPr>
            <a:spLocks noGrp="1"/>
          </p:cNvSpPr>
          <p:nvPr>
            <p:ph type="body" sz="quarter" idx="10" hasCustomPrompt="1"/>
          </p:nvPr>
        </p:nvSpPr>
        <p:spPr>
          <a:xfrm>
            <a:off x="457200" y="526271"/>
            <a:ext cx="7713579" cy="906824"/>
          </a:xfrm>
          <a:prstGeom prst="rect">
            <a:avLst/>
          </a:prstGeom>
        </p:spPr>
        <p:txBody>
          <a:bodyPr lIns="0" tIns="0" rIns="0" bIns="0"/>
          <a:lstStyle>
            <a:lvl1pPr algn="l">
              <a:buNone/>
              <a:defRPr sz="4800">
                <a:solidFill>
                  <a:srgbClr val="172622"/>
                </a:solidFill>
                <a:latin typeface="Georgia" panose="02040502050405020303" pitchFamily="18" charset="0"/>
              </a:defRPr>
            </a:lvl1pPr>
          </a:lstStyle>
          <a:p>
            <a:pPr lvl="0"/>
            <a:r>
              <a:rPr lang="en-US" dirty="0"/>
              <a:t>Slide Title</a:t>
            </a:r>
            <a:endParaRPr lang="en-ZA" dirty="0"/>
          </a:p>
        </p:txBody>
      </p:sp>
      <p:grpSp>
        <p:nvGrpSpPr>
          <p:cNvPr id="16" name="Group 15">
            <a:extLst>
              <a:ext uri="{FF2B5EF4-FFF2-40B4-BE49-F238E27FC236}">
                <a16:creationId xmlns:a16="http://schemas.microsoft.com/office/drawing/2014/main" id="{EFC4CB6F-CB41-A3EF-7C6A-F4EC0C2D6F1F}"/>
              </a:ext>
            </a:extLst>
          </p:cNvPr>
          <p:cNvGrpSpPr/>
          <p:nvPr userDrawn="1"/>
        </p:nvGrpSpPr>
        <p:grpSpPr>
          <a:xfrm>
            <a:off x="10893424" y="0"/>
            <a:ext cx="1298576" cy="6858000"/>
            <a:chOff x="8170068" y="0"/>
            <a:chExt cx="973932" cy="5143500"/>
          </a:xfrm>
        </p:grpSpPr>
        <p:pic>
          <p:nvPicPr>
            <p:cNvPr id="12" name="Image 0" descr="preencoded.png">
              <a:extLst>
                <a:ext uri="{FF2B5EF4-FFF2-40B4-BE49-F238E27FC236}">
                  <a16:creationId xmlns:a16="http://schemas.microsoft.com/office/drawing/2014/main" id="{6E695AB2-EC65-B87F-A01A-FE54E89BDDCE}"/>
                </a:ext>
              </a:extLst>
            </p:cNvPr>
            <p:cNvPicPr>
              <a:picLocks noChangeAspect="1"/>
            </p:cNvPicPr>
            <p:nvPr userDrawn="1"/>
          </p:nvPicPr>
          <p:blipFill>
            <a:blip r:embed="rId2"/>
            <a:srcRect r="23899"/>
            <a:stretch>
              <a:fillRect/>
            </a:stretch>
          </p:blipFill>
          <p:spPr>
            <a:xfrm>
              <a:off x="8170068" y="0"/>
              <a:ext cx="960439" cy="5143500"/>
            </a:xfrm>
            <a:prstGeom prst="rect">
              <a:avLst/>
            </a:prstGeom>
          </p:spPr>
        </p:pic>
        <p:sp>
          <p:nvSpPr>
            <p:cNvPr id="14" name="Shape 3">
              <a:extLst>
                <a:ext uri="{FF2B5EF4-FFF2-40B4-BE49-F238E27FC236}">
                  <a16:creationId xmlns:a16="http://schemas.microsoft.com/office/drawing/2014/main" id="{20FF9A6D-0DA2-235F-370E-67169DF1FA6A}"/>
                </a:ext>
              </a:extLst>
            </p:cNvPr>
            <p:cNvSpPr/>
            <p:nvPr userDrawn="1"/>
          </p:nvSpPr>
          <p:spPr>
            <a:xfrm>
              <a:off x="8674100" y="0"/>
              <a:ext cx="469900" cy="5143500"/>
            </a:xfrm>
            <a:prstGeom prst="rect">
              <a:avLst/>
            </a:prstGeom>
            <a:solidFill>
              <a:srgbClr val="1D5245"/>
            </a:solidFill>
            <a:ln/>
          </p:spPr>
          <p:txBody>
            <a:bodyPr/>
            <a:lstStyle/>
            <a:p>
              <a:endParaRPr lang="en-US" sz="2400"/>
            </a:p>
          </p:txBody>
        </p:sp>
      </p:grpSp>
      <p:pic>
        <p:nvPicPr>
          <p:cNvPr id="2" name="Graphic 1">
            <a:extLst>
              <a:ext uri="{FF2B5EF4-FFF2-40B4-BE49-F238E27FC236}">
                <a16:creationId xmlns:a16="http://schemas.microsoft.com/office/drawing/2014/main" id="{13BD9604-8B87-C04D-E6B1-8DBE547B6773}"/>
              </a:ext>
            </a:extLst>
          </p:cNvPr>
          <p:cNvPicPr>
            <a:picLocks noChangeAspect="1"/>
          </p:cNvPicPr>
          <p:nvPr userDrawn="1"/>
        </p:nvPicPr>
        <p:blipFill>
          <a:blip>
            <a:extLst>
              <a:ext uri="{96DAC541-7B7A-43D3-8B79-37D633B846F1}">
                <asvg:svgBlip xmlns:asvg="http://schemas.microsoft.com/office/drawing/2016/SVG/main" r:embed="rId3"/>
              </a:ext>
            </a:extLst>
          </a:blip>
          <a:srcRect r="80676"/>
          <a:stretch>
            <a:fillRect/>
          </a:stretch>
        </p:blipFill>
        <p:spPr>
          <a:xfrm>
            <a:off x="10425624" y="5981336"/>
            <a:ext cx="735848" cy="693395"/>
          </a:xfrm>
          <a:prstGeom prst="rect">
            <a:avLst/>
          </a:prstGeom>
        </p:spPr>
      </p:pic>
    </p:spTree>
    <p:extLst>
      <p:ext uri="{BB962C8B-B14F-4D97-AF65-F5344CB8AC3E}">
        <p14:creationId xmlns:p14="http://schemas.microsoft.com/office/powerpoint/2010/main" val="3856793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Light">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sp>
        <p:nvSpPr>
          <p:cNvPr id="7" name="Text Placeholder 18">
            <a:extLst>
              <a:ext uri="{FF2B5EF4-FFF2-40B4-BE49-F238E27FC236}">
                <a16:creationId xmlns:a16="http://schemas.microsoft.com/office/drawing/2014/main" id="{82EB0EF4-4284-B298-E87F-0EF4CBE1B7E5}"/>
              </a:ext>
            </a:extLst>
          </p:cNvPr>
          <p:cNvSpPr>
            <a:spLocks noGrp="1"/>
          </p:cNvSpPr>
          <p:nvPr>
            <p:ph type="body" sz="quarter" idx="10" hasCustomPrompt="1"/>
          </p:nvPr>
        </p:nvSpPr>
        <p:spPr>
          <a:xfrm>
            <a:off x="457200" y="526271"/>
            <a:ext cx="7713579" cy="906824"/>
          </a:xfrm>
          <a:prstGeom prst="rect">
            <a:avLst/>
          </a:prstGeom>
        </p:spPr>
        <p:txBody>
          <a:bodyPr lIns="0" tIns="0" rIns="0" bIns="0"/>
          <a:lstStyle>
            <a:lvl1pPr algn="l">
              <a:buNone/>
              <a:defRPr sz="4800">
                <a:solidFill>
                  <a:srgbClr val="172622"/>
                </a:solidFill>
                <a:latin typeface="Georgia" panose="02040502050405020303" pitchFamily="18" charset="0"/>
              </a:defRPr>
            </a:lvl1pPr>
          </a:lstStyle>
          <a:p>
            <a:pPr lvl="0"/>
            <a:r>
              <a:rPr lang="en-US" dirty="0"/>
              <a:t>Two Column Slide</a:t>
            </a:r>
            <a:endParaRPr lang="en-ZA" dirty="0"/>
          </a:p>
        </p:txBody>
      </p:sp>
      <p:grpSp>
        <p:nvGrpSpPr>
          <p:cNvPr id="16" name="Group 15">
            <a:extLst>
              <a:ext uri="{FF2B5EF4-FFF2-40B4-BE49-F238E27FC236}">
                <a16:creationId xmlns:a16="http://schemas.microsoft.com/office/drawing/2014/main" id="{EFC4CB6F-CB41-A3EF-7C6A-F4EC0C2D6F1F}"/>
              </a:ext>
            </a:extLst>
          </p:cNvPr>
          <p:cNvGrpSpPr/>
          <p:nvPr userDrawn="1"/>
        </p:nvGrpSpPr>
        <p:grpSpPr>
          <a:xfrm>
            <a:off x="10893424" y="0"/>
            <a:ext cx="1298576" cy="6858000"/>
            <a:chOff x="8170068" y="0"/>
            <a:chExt cx="973932" cy="5143500"/>
          </a:xfrm>
        </p:grpSpPr>
        <p:pic>
          <p:nvPicPr>
            <p:cNvPr id="12" name="Image 0" descr="preencoded.png">
              <a:extLst>
                <a:ext uri="{FF2B5EF4-FFF2-40B4-BE49-F238E27FC236}">
                  <a16:creationId xmlns:a16="http://schemas.microsoft.com/office/drawing/2014/main" id="{6E695AB2-EC65-B87F-A01A-FE54E89BDDCE}"/>
                </a:ext>
              </a:extLst>
            </p:cNvPr>
            <p:cNvPicPr>
              <a:picLocks noChangeAspect="1"/>
            </p:cNvPicPr>
            <p:nvPr userDrawn="1"/>
          </p:nvPicPr>
          <p:blipFill>
            <a:blip r:embed="rId2"/>
            <a:srcRect r="23899"/>
            <a:stretch>
              <a:fillRect/>
            </a:stretch>
          </p:blipFill>
          <p:spPr>
            <a:xfrm>
              <a:off x="8170068" y="0"/>
              <a:ext cx="960439" cy="5143500"/>
            </a:xfrm>
            <a:prstGeom prst="rect">
              <a:avLst/>
            </a:prstGeom>
          </p:spPr>
        </p:pic>
        <p:sp>
          <p:nvSpPr>
            <p:cNvPr id="14" name="Shape 3">
              <a:extLst>
                <a:ext uri="{FF2B5EF4-FFF2-40B4-BE49-F238E27FC236}">
                  <a16:creationId xmlns:a16="http://schemas.microsoft.com/office/drawing/2014/main" id="{20FF9A6D-0DA2-235F-370E-67169DF1FA6A}"/>
                </a:ext>
              </a:extLst>
            </p:cNvPr>
            <p:cNvSpPr/>
            <p:nvPr userDrawn="1"/>
          </p:nvSpPr>
          <p:spPr>
            <a:xfrm>
              <a:off x="8674100" y="0"/>
              <a:ext cx="469900" cy="5143500"/>
            </a:xfrm>
            <a:prstGeom prst="rect">
              <a:avLst/>
            </a:prstGeom>
            <a:solidFill>
              <a:srgbClr val="1D5245"/>
            </a:solidFill>
            <a:ln/>
          </p:spPr>
          <p:txBody>
            <a:bodyPr/>
            <a:lstStyle/>
            <a:p>
              <a:endParaRPr lang="en-US" sz="2400"/>
            </a:p>
          </p:txBody>
        </p:sp>
      </p:grpSp>
      <p:sp>
        <p:nvSpPr>
          <p:cNvPr id="2" name="Text Placeholder 18">
            <a:extLst>
              <a:ext uri="{FF2B5EF4-FFF2-40B4-BE49-F238E27FC236}">
                <a16:creationId xmlns:a16="http://schemas.microsoft.com/office/drawing/2014/main" id="{02873388-327F-4117-E6C5-DB183A0BFD56}"/>
              </a:ext>
            </a:extLst>
          </p:cNvPr>
          <p:cNvSpPr>
            <a:spLocks noGrp="1"/>
          </p:cNvSpPr>
          <p:nvPr>
            <p:ph type="body" sz="quarter" idx="13" hasCustomPrompt="1"/>
          </p:nvPr>
        </p:nvSpPr>
        <p:spPr>
          <a:xfrm>
            <a:off x="457200" y="1851267"/>
            <a:ext cx="399626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867">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867">
                <a:solidFill>
                  <a:srgbClr val="172622"/>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4" name="Text Placeholder 18">
            <a:extLst>
              <a:ext uri="{FF2B5EF4-FFF2-40B4-BE49-F238E27FC236}">
                <a16:creationId xmlns:a16="http://schemas.microsoft.com/office/drawing/2014/main" id="{1FB79513-FACD-5D2C-8B49-489255DC37C3}"/>
              </a:ext>
            </a:extLst>
          </p:cNvPr>
          <p:cNvSpPr>
            <a:spLocks noGrp="1"/>
          </p:cNvSpPr>
          <p:nvPr>
            <p:ph type="body" sz="quarter" idx="14" hasCustomPrompt="1"/>
          </p:nvPr>
        </p:nvSpPr>
        <p:spPr>
          <a:xfrm>
            <a:off x="5173133" y="1851267"/>
            <a:ext cx="399626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867">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867">
                <a:solidFill>
                  <a:srgbClr val="172622"/>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8" name="Shape 1">
            <a:extLst>
              <a:ext uri="{FF2B5EF4-FFF2-40B4-BE49-F238E27FC236}">
                <a16:creationId xmlns:a16="http://schemas.microsoft.com/office/drawing/2014/main" id="{7A4180E1-1BA1-301C-F0EF-11B9846F459A}"/>
              </a:ext>
            </a:extLst>
          </p:cNvPr>
          <p:cNvSpPr/>
          <p:nvPr userDrawn="1"/>
        </p:nvSpPr>
        <p:spPr>
          <a:xfrm flipV="1">
            <a:off x="4792133" y="1851267"/>
            <a:ext cx="0" cy="3796000"/>
          </a:xfrm>
          <a:prstGeom prst="line">
            <a:avLst/>
          </a:prstGeom>
          <a:noFill/>
          <a:ln w="18936">
            <a:solidFill>
              <a:srgbClr val="40B598"/>
            </a:solidFill>
            <a:prstDash val="lgDash"/>
          </a:ln>
        </p:spPr>
        <p:txBody>
          <a:bodyPr/>
          <a:lstStyle/>
          <a:p>
            <a:endParaRPr lang="en-US" sz="2400"/>
          </a:p>
        </p:txBody>
      </p:sp>
      <p:pic>
        <p:nvPicPr>
          <p:cNvPr id="6" name="Graphic 5">
            <a:extLst>
              <a:ext uri="{FF2B5EF4-FFF2-40B4-BE49-F238E27FC236}">
                <a16:creationId xmlns:a16="http://schemas.microsoft.com/office/drawing/2014/main" id="{79132838-5E0C-D0FF-9326-D454D127CBA3}"/>
              </a:ext>
            </a:extLst>
          </p:cNvPr>
          <p:cNvPicPr>
            <a:picLocks noChangeAspect="1"/>
          </p:cNvPicPr>
          <p:nvPr userDrawn="1"/>
        </p:nvPicPr>
        <p:blipFill>
          <a:blip>
            <a:extLst>
              <a:ext uri="{96DAC541-7B7A-43D3-8B79-37D633B846F1}">
                <asvg:svgBlip xmlns:asvg="http://schemas.microsoft.com/office/drawing/2016/SVG/main" r:embed="rId3"/>
              </a:ext>
            </a:extLst>
          </a:blip>
          <a:srcRect r="80676"/>
          <a:stretch>
            <a:fillRect/>
          </a:stretch>
        </p:blipFill>
        <p:spPr>
          <a:xfrm>
            <a:off x="10425624" y="5981336"/>
            <a:ext cx="735848" cy="693395"/>
          </a:xfrm>
          <a:prstGeom prst="rect">
            <a:avLst/>
          </a:prstGeom>
        </p:spPr>
      </p:pic>
    </p:spTree>
    <p:extLst>
      <p:ext uri="{BB962C8B-B14F-4D97-AF65-F5344CB8AC3E}">
        <p14:creationId xmlns:p14="http://schemas.microsoft.com/office/powerpoint/2010/main" val="2797432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 Light">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sp>
        <p:nvSpPr>
          <p:cNvPr id="7" name="Text Placeholder 18">
            <a:extLst>
              <a:ext uri="{FF2B5EF4-FFF2-40B4-BE49-F238E27FC236}">
                <a16:creationId xmlns:a16="http://schemas.microsoft.com/office/drawing/2014/main" id="{82EB0EF4-4284-B298-E87F-0EF4CBE1B7E5}"/>
              </a:ext>
            </a:extLst>
          </p:cNvPr>
          <p:cNvSpPr>
            <a:spLocks noGrp="1"/>
          </p:cNvSpPr>
          <p:nvPr>
            <p:ph type="body" sz="quarter" idx="10" hasCustomPrompt="1"/>
          </p:nvPr>
        </p:nvSpPr>
        <p:spPr>
          <a:xfrm>
            <a:off x="457200" y="526271"/>
            <a:ext cx="7713579" cy="906824"/>
          </a:xfrm>
          <a:prstGeom prst="rect">
            <a:avLst/>
          </a:prstGeom>
        </p:spPr>
        <p:txBody>
          <a:bodyPr lIns="0" tIns="0" rIns="0" bIns="0"/>
          <a:lstStyle>
            <a:lvl1pPr algn="l">
              <a:buNone/>
              <a:defRPr sz="4800">
                <a:solidFill>
                  <a:srgbClr val="172622"/>
                </a:solidFill>
                <a:latin typeface="Georgia" panose="02040502050405020303" pitchFamily="18" charset="0"/>
              </a:defRPr>
            </a:lvl1pPr>
          </a:lstStyle>
          <a:p>
            <a:pPr lvl="0"/>
            <a:r>
              <a:rPr lang="en-US" dirty="0"/>
              <a:t>Three Column Slide</a:t>
            </a:r>
            <a:endParaRPr lang="en-ZA" dirty="0"/>
          </a:p>
        </p:txBody>
      </p:sp>
      <p:grpSp>
        <p:nvGrpSpPr>
          <p:cNvPr id="16" name="Group 15">
            <a:extLst>
              <a:ext uri="{FF2B5EF4-FFF2-40B4-BE49-F238E27FC236}">
                <a16:creationId xmlns:a16="http://schemas.microsoft.com/office/drawing/2014/main" id="{EFC4CB6F-CB41-A3EF-7C6A-F4EC0C2D6F1F}"/>
              </a:ext>
            </a:extLst>
          </p:cNvPr>
          <p:cNvGrpSpPr/>
          <p:nvPr userDrawn="1"/>
        </p:nvGrpSpPr>
        <p:grpSpPr>
          <a:xfrm>
            <a:off x="10893424" y="0"/>
            <a:ext cx="1298576" cy="6858000"/>
            <a:chOff x="8170068" y="0"/>
            <a:chExt cx="973932" cy="5143500"/>
          </a:xfrm>
        </p:grpSpPr>
        <p:pic>
          <p:nvPicPr>
            <p:cNvPr id="12" name="Image 0" descr="preencoded.png">
              <a:extLst>
                <a:ext uri="{FF2B5EF4-FFF2-40B4-BE49-F238E27FC236}">
                  <a16:creationId xmlns:a16="http://schemas.microsoft.com/office/drawing/2014/main" id="{6E695AB2-EC65-B87F-A01A-FE54E89BDDCE}"/>
                </a:ext>
              </a:extLst>
            </p:cNvPr>
            <p:cNvPicPr>
              <a:picLocks noChangeAspect="1"/>
            </p:cNvPicPr>
            <p:nvPr userDrawn="1"/>
          </p:nvPicPr>
          <p:blipFill>
            <a:blip r:embed="rId2"/>
            <a:srcRect r="23899"/>
            <a:stretch>
              <a:fillRect/>
            </a:stretch>
          </p:blipFill>
          <p:spPr>
            <a:xfrm>
              <a:off x="8170068" y="0"/>
              <a:ext cx="960439" cy="5143500"/>
            </a:xfrm>
            <a:prstGeom prst="rect">
              <a:avLst/>
            </a:prstGeom>
          </p:spPr>
        </p:pic>
        <p:sp>
          <p:nvSpPr>
            <p:cNvPr id="14" name="Shape 3">
              <a:extLst>
                <a:ext uri="{FF2B5EF4-FFF2-40B4-BE49-F238E27FC236}">
                  <a16:creationId xmlns:a16="http://schemas.microsoft.com/office/drawing/2014/main" id="{20FF9A6D-0DA2-235F-370E-67169DF1FA6A}"/>
                </a:ext>
              </a:extLst>
            </p:cNvPr>
            <p:cNvSpPr/>
            <p:nvPr userDrawn="1"/>
          </p:nvSpPr>
          <p:spPr>
            <a:xfrm>
              <a:off x="8674100" y="0"/>
              <a:ext cx="469900" cy="5143500"/>
            </a:xfrm>
            <a:prstGeom prst="rect">
              <a:avLst/>
            </a:prstGeom>
            <a:solidFill>
              <a:srgbClr val="1D5245"/>
            </a:solidFill>
            <a:ln/>
          </p:spPr>
          <p:txBody>
            <a:bodyPr/>
            <a:lstStyle/>
            <a:p>
              <a:endParaRPr lang="en-US" sz="2400"/>
            </a:p>
          </p:txBody>
        </p:sp>
      </p:grpSp>
      <p:sp>
        <p:nvSpPr>
          <p:cNvPr id="2" name="Text Placeholder 18">
            <a:extLst>
              <a:ext uri="{FF2B5EF4-FFF2-40B4-BE49-F238E27FC236}">
                <a16:creationId xmlns:a16="http://schemas.microsoft.com/office/drawing/2014/main" id="{02873388-327F-4117-E6C5-DB183A0BFD56}"/>
              </a:ext>
            </a:extLst>
          </p:cNvPr>
          <p:cNvSpPr>
            <a:spLocks noGrp="1"/>
          </p:cNvSpPr>
          <p:nvPr>
            <p:ph type="body" sz="quarter" idx="13" hasCustomPrompt="1"/>
          </p:nvPr>
        </p:nvSpPr>
        <p:spPr>
          <a:xfrm>
            <a:off x="457201" y="2564944"/>
            <a:ext cx="3064929"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8" name="Shape 1">
            <a:extLst>
              <a:ext uri="{FF2B5EF4-FFF2-40B4-BE49-F238E27FC236}">
                <a16:creationId xmlns:a16="http://schemas.microsoft.com/office/drawing/2014/main" id="{7A4180E1-1BA1-301C-F0EF-11B9846F459A}"/>
              </a:ext>
            </a:extLst>
          </p:cNvPr>
          <p:cNvSpPr/>
          <p:nvPr userDrawn="1"/>
        </p:nvSpPr>
        <p:spPr>
          <a:xfrm flipV="1">
            <a:off x="3860800" y="1851267"/>
            <a:ext cx="0" cy="3796000"/>
          </a:xfrm>
          <a:prstGeom prst="line">
            <a:avLst/>
          </a:prstGeom>
          <a:noFill/>
          <a:ln w="18936">
            <a:solidFill>
              <a:srgbClr val="40B598"/>
            </a:solidFill>
            <a:prstDash val="lgDash"/>
          </a:ln>
        </p:spPr>
        <p:txBody>
          <a:bodyPr/>
          <a:lstStyle/>
          <a:p>
            <a:endParaRPr lang="en-US" sz="2400"/>
          </a:p>
        </p:txBody>
      </p:sp>
      <p:sp>
        <p:nvSpPr>
          <p:cNvPr id="6" name="Text Placeholder 18">
            <a:extLst>
              <a:ext uri="{FF2B5EF4-FFF2-40B4-BE49-F238E27FC236}">
                <a16:creationId xmlns:a16="http://schemas.microsoft.com/office/drawing/2014/main" id="{4B5DE3DD-6E0F-3DB2-B67F-050CEE80A2CD}"/>
              </a:ext>
            </a:extLst>
          </p:cNvPr>
          <p:cNvSpPr>
            <a:spLocks noGrp="1"/>
          </p:cNvSpPr>
          <p:nvPr>
            <p:ph type="body" sz="quarter" idx="14" hasCustomPrompt="1"/>
          </p:nvPr>
        </p:nvSpPr>
        <p:spPr>
          <a:xfrm>
            <a:off x="4174068" y="2564944"/>
            <a:ext cx="3064929"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9" name="Shape 1">
            <a:extLst>
              <a:ext uri="{FF2B5EF4-FFF2-40B4-BE49-F238E27FC236}">
                <a16:creationId xmlns:a16="http://schemas.microsoft.com/office/drawing/2014/main" id="{E242F9AF-DDFF-EFAB-55FB-928A2A4FBFA1}"/>
              </a:ext>
            </a:extLst>
          </p:cNvPr>
          <p:cNvSpPr/>
          <p:nvPr userDrawn="1"/>
        </p:nvSpPr>
        <p:spPr>
          <a:xfrm flipV="1">
            <a:off x="7518400" y="1851267"/>
            <a:ext cx="0" cy="3796000"/>
          </a:xfrm>
          <a:prstGeom prst="line">
            <a:avLst/>
          </a:prstGeom>
          <a:noFill/>
          <a:ln w="18936">
            <a:solidFill>
              <a:srgbClr val="40B598"/>
            </a:solidFill>
            <a:prstDash val="lgDash"/>
          </a:ln>
        </p:spPr>
        <p:txBody>
          <a:bodyPr/>
          <a:lstStyle/>
          <a:p>
            <a:endParaRPr lang="en-US" sz="2400"/>
          </a:p>
        </p:txBody>
      </p:sp>
      <p:sp>
        <p:nvSpPr>
          <p:cNvPr id="10" name="Text Placeholder 18">
            <a:extLst>
              <a:ext uri="{FF2B5EF4-FFF2-40B4-BE49-F238E27FC236}">
                <a16:creationId xmlns:a16="http://schemas.microsoft.com/office/drawing/2014/main" id="{EAB6914E-73E3-5D56-8D03-239A9E1CFC6B}"/>
              </a:ext>
            </a:extLst>
          </p:cNvPr>
          <p:cNvSpPr>
            <a:spLocks noGrp="1"/>
          </p:cNvSpPr>
          <p:nvPr>
            <p:ph type="body" sz="quarter" idx="15" hasCustomPrompt="1"/>
          </p:nvPr>
        </p:nvSpPr>
        <p:spPr>
          <a:xfrm>
            <a:off x="7831668" y="2564944"/>
            <a:ext cx="3064929" cy="3233123"/>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sp>
        <p:nvSpPr>
          <p:cNvPr id="11" name="Text Placeholder 18">
            <a:extLst>
              <a:ext uri="{FF2B5EF4-FFF2-40B4-BE49-F238E27FC236}">
                <a16:creationId xmlns:a16="http://schemas.microsoft.com/office/drawing/2014/main" id="{B0323680-C870-B13B-EA73-C94828BF2AE7}"/>
              </a:ext>
            </a:extLst>
          </p:cNvPr>
          <p:cNvSpPr>
            <a:spLocks noGrp="1"/>
          </p:cNvSpPr>
          <p:nvPr>
            <p:ph type="body" sz="quarter" idx="16" hasCustomPrompt="1"/>
          </p:nvPr>
        </p:nvSpPr>
        <p:spPr>
          <a:xfrm>
            <a:off x="457201" y="1896077"/>
            <a:ext cx="3064929" cy="457656"/>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Column header</a:t>
            </a:r>
            <a:endParaRPr lang="en-ZA" dirty="0"/>
          </a:p>
        </p:txBody>
      </p:sp>
      <p:sp>
        <p:nvSpPr>
          <p:cNvPr id="13" name="Text Placeholder 18">
            <a:extLst>
              <a:ext uri="{FF2B5EF4-FFF2-40B4-BE49-F238E27FC236}">
                <a16:creationId xmlns:a16="http://schemas.microsoft.com/office/drawing/2014/main" id="{2658064A-D85A-6334-3AF2-886D06A64E6B}"/>
              </a:ext>
            </a:extLst>
          </p:cNvPr>
          <p:cNvSpPr>
            <a:spLocks noGrp="1"/>
          </p:cNvSpPr>
          <p:nvPr>
            <p:ph type="body" sz="quarter" idx="17" hasCustomPrompt="1"/>
          </p:nvPr>
        </p:nvSpPr>
        <p:spPr>
          <a:xfrm>
            <a:off x="4148668" y="1896077"/>
            <a:ext cx="3064929" cy="457656"/>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Column header</a:t>
            </a:r>
            <a:endParaRPr lang="en-ZA" dirty="0"/>
          </a:p>
        </p:txBody>
      </p:sp>
      <p:sp>
        <p:nvSpPr>
          <p:cNvPr id="15" name="Text Placeholder 18">
            <a:extLst>
              <a:ext uri="{FF2B5EF4-FFF2-40B4-BE49-F238E27FC236}">
                <a16:creationId xmlns:a16="http://schemas.microsoft.com/office/drawing/2014/main" id="{3E3EB5F9-C206-3821-2A8E-6AC2BA3C16A2}"/>
              </a:ext>
            </a:extLst>
          </p:cNvPr>
          <p:cNvSpPr>
            <a:spLocks noGrp="1"/>
          </p:cNvSpPr>
          <p:nvPr>
            <p:ph type="body" sz="quarter" idx="18" hasCustomPrompt="1"/>
          </p:nvPr>
        </p:nvSpPr>
        <p:spPr>
          <a:xfrm>
            <a:off x="7814734" y="1896077"/>
            <a:ext cx="3064929" cy="457656"/>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733">
                <a:solidFill>
                  <a:srgbClr val="172622"/>
                </a:solidFill>
                <a:latin typeface=""/>
              </a:defRPr>
            </a:lvl2pPr>
          </a:lstStyle>
          <a:p>
            <a:pPr lvl="0"/>
            <a:r>
              <a:rPr lang="en-US" dirty="0"/>
              <a:t>Column header</a:t>
            </a:r>
            <a:endParaRPr lang="en-ZA" dirty="0"/>
          </a:p>
        </p:txBody>
      </p:sp>
      <p:pic>
        <p:nvPicPr>
          <p:cNvPr id="4" name="Graphic 3">
            <a:extLst>
              <a:ext uri="{FF2B5EF4-FFF2-40B4-BE49-F238E27FC236}">
                <a16:creationId xmlns:a16="http://schemas.microsoft.com/office/drawing/2014/main" id="{F21E7E14-5A3F-3009-BA69-770F779318AA}"/>
              </a:ext>
            </a:extLst>
          </p:cNvPr>
          <p:cNvPicPr>
            <a:picLocks noChangeAspect="1"/>
          </p:cNvPicPr>
          <p:nvPr userDrawn="1"/>
        </p:nvPicPr>
        <p:blipFill>
          <a:blip>
            <a:extLst>
              <a:ext uri="{96DAC541-7B7A-43D3-8B79-37D633B846F1}">
                <asvg:svgBlip xmlns:asvg="http://schemas.microsoft.com/office/drawing/2016/SVG/main" r:embed="rId3"/>
              </a:ext>
            </a:extLst>
          </a:blip>
          <a:srcRect r="80676"/>
          <a:stretch>
            <a:fillRect/>
          </a:stretch>
        </p:blipFill>
        <p:spPr>
          <a:xfrm>
            <a:off x="10425624" y="5981336"/>
            <a:ext cx="735848" cy="693395"/>
          </a:xfrm>
          <a:prstGeom prst="rect">
            <a:avLst/>
          </a:prstGeom>
        </p:spPr>
      </p:pic>
    </p:spTree>
    <p:extLst>
      <p:ext uri="{BB962C8B-B14F-4D97-AF65-F5344CB8AC3E}">
        <p14:creationId xmlns:p14="http://schemas.microsoft.com/office/powerpoint/2010/main" val="30537922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tatement with Photo - Light">
    <p:bg>
      <p:bgPr>
        <a:solidFill>
          <a:srgbClr val="F9F7F6"/>
        </a:solidFill>
        <a:effectLst/>
      </p:bgPr>
    </p:bg>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D522D39D-074E-36A2-3B25-A85B00BEBE2C}"/>
              </a:ext>
            </a:extLst>
          </p:cNvPr>
          <p:cNvSpPr>
            <a:spLocks noGrp="1"/>
          </p:cNvSpPr>
          <p:nvPr>
            <p:ph type="body" sz="quarter" idx="10" hasCustomPrompt="1"/>
          </p:nvPr>
        </p:nvSpPr>
        <p:spPr>
          <a:xfrm>
            <a:off x="457200" y="397934"/>
            <a:ext cx="9973733" cy="1566333"/>
          </a:xfrm>
          <a:prstGeom prst="rect">
            <a:avLst/>
          </a:prstGeom>
        </p:spPr>
        <p:txBody>
          <a:bodyPr lIns="0" tIns="0" rIns="0" bIns="0"/>
          <a:lstStyle>
            <a:lvl1pPr marL="0" algn="l">
              <a:buNone/>
              <a:defRPr sz="4667">
                <a:solidFill>
                  <a:srgbClr val="172622"/>
                </a:solidFill>
                <a:latin typeface="Georgia" panose="02040502050405020303" pitchFamily="18" charset="0"/>
              </a:defRPr>
            </a:lvl1pPr>
          </a:lstStyle>
          <a:p>
            <a:pPr lvl="0"/>
            <a:r>
              <a:rPr lang="en-US" dirty="0"/>
              <a:t>Title and Content</a:t>
            </a:r>
            <a:endParaRPr lang="en-ZA" dirty="0"/>
          </a:p>
        </p:txBody>
      </p:sp>
      <p:sp>
        <p:nvSpPr>
          <p:cNvPr id="6" name="Text Placeholder 2">
            <a:extLst>
              <a:ext uri="{FF2B5EF4-FFF2-40B4-BE49-F238E27FC236}">
                <a16:creationId xmlns:a16="http://schemas.microsoft.com/office/drawing/2014/main" id="{9AB8D605-CC70-DB1C-6693-C236C4D8A39B}"/>
              </a:ext>
            </a:extLst>
          </p:cNvPr>
          <p:cNvSpPr>
            <a:spLocks noGrp="1"/>
          </p:cNvSpPr>
          <p:nvPr>
            <p:ph type="body" sz="quarter" idx="12" hasCustomPrompt="1"/>
          </p:nvPr>
        </p:nvSpPr>
        <p:spPr>
          <a:xfrm>
            <a:off x="751418" y="2446867"/>
            <a:ext cx="5344583" cy="2624667"/>
          </a:xfrm>
          <a:prstGeom prst="rect">
            <a:avLst/>
          </a:prstGeom>
        </p:spPr>
        <p:txBody>
          <a:bodyPr lIns="0" tIns="0" rIns="0" bIns="0"/>
          <a:lstStyle>
            <a:lvl1pPr marL="0" indent="-239994">
              <a:spcBef>
                <a:spcPts val="0"/>
              </a:spcBef>
              <a:buNone/>
              <a:defRPr sz="3333">
                <a:solidFill>
                  <a:srgbClr val="172622"/>
                </a:solidFill>
                <a:latin typeface="Georgia" panose="02040502050405020303" pitchFamily="18" charset="0"/>
              </a:defRPr>
            </a:lvl1pPr>
          </a:lstStyle>
          <a:p>
            <a:pPr lvl="0"/>
            <a:r>
              <a:rPr lang="en-US" dirty="0">
                <a:effectLst/>
              </a:rPr>
              <a:t>Light version text area with area for photo to the right</a:t>
            </a:r>
            <a:endParaRPr lang="en-US" dirty="0"/>
          </a:p>
        </p:txBody>
      </p:sp>
      <p:sp>
        <p:nvSpPr>
          <p:cNvPr id="7" name="Shape 1">
            <a:extLst>
              <a:ext uri="{FF2B5EF4-FFF2-40B4-BE49-F238E27FC236}">
                <a16:creationId xmlns:a16="http://schemas.microsoft.com/office/drawing/2014/main" id="{C88E8F77-C8EE-D1D4-5116-8A5BB5371DDF}"/>
              </a:ext>
            </a:extLst>
          </p:cNvPr>
          <p:cNvSpPr/>
          <p:nvPr userDrawn="1"/>
        </p:nvSpPr>
        <p:spPr>
          <a:xfrm>
            <a:off x="0" y="6500283"/>
            <a:ext cx="5663523" cy="2116"/>
          </a:xfrm>
          <a:prstGeom prst="line">
            <a:avLst/>
          </a:prstGeom>
          <a:noFill/>
          <a:ln w="18936">
            <a:solidFill>
              <a:srgbClr val="D0815A"/>
            </a:solidFill>
            <a:prstDash val="lgDash"/>
          </a:ln>
        </p:spPr>
        <p:txBody>
          <a:bodyPr/>
          <a:lstStyle/>
          <a:p>
            <a:endParaRPr lang="en-US" sz="2400"/>
          </a:p>
        </p:txBody>
      </p:sp>
      <p:sp>
        <p:nvSpPr>
          <p:cNvPr id="11" name="Picture Placeholder 10">
            <a:extLst>
              <a:ext uri="{FF2B5EF4-FFF2-40B4-BE49-F238E27FC236}">
                <a16:creationId xmlns:a16="http://schemas.microsoft.com/office/drawing/2014/main" id="{837D29CE-9D9A-9D8E-49F7-277A95438AF2}"/>
              </a:ext>
            </a:extLst>
          </p:cNvPr>
          <p:cNvSpPr>
            <a:spLocks noGrp="1"/>
          </p:cNvSpPr>
          <p:nvPr>
            <p:ph type="pic" sz="quarter" idx="11"/>
          </p:nvPr>
        </p:nvSpPr>
        <p:spPr>
          <a:xfrm>
            <a:off x="6838949" y="2184399"/>
            <a:ext cx="5099051" cy="3513668"/>
          </a:xfrm>
          <a:prstGeom prst="rect">
            <a:avLst/>
          </a:prstGeom>
        </p:spPr>
        <p:txBody>
          <a:bodyPr/>
          <a:lstStyle/>
          <a:p>
            <a:endParaRPr lang="en-ZA"/>
          </a:p>
        </p:txBody>
      </p:sp>
      <p:pic>
        <p:nvPicPr>
          <p:cNvPr id="19" name="Image 0" descr="preencoded.png">
            <a:extLst>
              <a:ext uri="{FF2B5EF4-FFF2-40B4-BE49-F238E27FC236}">
                <a16:creationId xmlns:a16="http://schemas.microsoft.com/office/drawing/2014/main" id="{A358320C-F27D-0F75-91CF-5A8E3A30558B}"/>
              </a:ext>
            </a:extLst>
          </p:cNvPr>
          <p:cNvPicPr>
            <a:picLocks noChangeAspect="1"/>
          </p:cNvPicPr>
          <p:nvPr userDrawn="1"/>
        </p:nvPicPr>
        <p:blipFill>
          <a:blip r:embed="rId2"/>
          <a:srcRect r="23899"/>
          <a:stretch>
            <a:fillRect/>
          </a:stretch>
        </p:blipFill>
        <p:spPr>
          <a:xfrm>
            <a:off x="11185978" y="0"/>
            <a:ext cx="1280585" cy="6858000"/>
          </a:xfrm>
          <a:prstGeom prst="rect">
            <a:avLst/>
          </a:prstGeom>
        </p:spPr>
      </p:pic>
      <p:sp>
        <p:nvSpPr>
          <p:cNvPr id="20" name="Shape 3">
            <a:extLst>
              <a:ext uri="{FF2B5EF4-FFF2-40B4-BE49-F238E27FC236}">
                <a16:creationId xmlns:a16="http://schemas.microsoft.com/office/drawing/2014/main" id="{36EF1111-1B79-355D-3BE0-6D252FCE47E8}"/>
              </a:ext>
            </a:extLst>
          </p:cNvPr>
          <p:cNvSpPr/>
          <p:nvPr userDrawn="1"/>
        </p:nvSpPr>
        <p:spPr>
          <a:xfrm>
            <a:off x="11849026" y="0"/>
            <a:ext cx="626533" cy="6858000"/>
          </a:xfrm>
          <a:prstGeom prst="rect">
            <a:avLst/>
          </a:prstGeom>
          <a:solidFill>
            <a:srgbClr val="1D5245"/>
          </a:solidFill>
          <a:ln/>
        </p:spPr>
        <p:txBody>
          <a:bodyPr/>
          <a:lstStyle/>
          <a:p>
            <a:endParaRPr lang="en-US" sz="2400"/>
          </a:p>
        </p:txBody>
      </p:sp>
      <p:pic>
        <p:nvPicPr>
          <p:cNvPr id="3" name="Graphic 2">
            <a:extLst>
              <a:ext uri="{FF2B5EF4-FFF2-40B4-BE49-F238E27FC236}">
                <a16:creationId xmlns:a16="http://schemas.microsoft.com/office/drawing/2014/main" id="{E7B70544-E9BF-1861-745F-6384FE8578F7}"/>
              </a:ext>
            </a:extLst>
          </p:cNvPr>
          <p:cNvPicPr>
            <a:picLocks noChangeAspect="1"/>
          </p:cNvPicPr>
          <p:nvPr userDrawn="1"/>
        </p:nvPicPr>
        <p:blipFill>
          <a:blip>
            <a:extLst>
              <a:ext uri="{96DAC541-7B7A-43D3-8B79-37D633B846F1}">
                <asvg:svgBlip xmlns:asvg="http://schemas.microsoft.com/office/drawing/2016/SVG/main" r:embed="rId3"/>
              </a:ext>
            </a:extLst>
          </a:blip>
          <a:srcRect r="80676"/>
          <a:stretch>
            <a:fillRect/>
          </a:stretch>
        </p:blipFill>
        <p:spPr>
          <a:xfrm>
            <a:off x="10735656" y="5981336"/>
            <a:ext cx="735848" cy="693395"/>
          </a:xfrm>
          <a:prstGeom prst="rect">
            <a:avLst/>
          </a:prstGeom>
        </p:spPr>
      </p:pic>
    </p:spTree>
    <p:extLst>
      <p:ext uri="{BB962C8B-B14F-4D97-AF65-F5344CB8AC3E}">
        <p14:creationId xmlns:p14="http://schemas.microsoft.com/office/powerpoint/2010/main" val="40523312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with Screenshot">
    <p:bg>
      <p:bgPr>
        <a:solidFill>
          <a:srgbClr val="F9F7F6"/>
        </a:solidFill>
        <a:effectLst/>
      </p:bgPr>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587415B7-73DF-CC5B-C248-D6E3485108DB}"/>
              </a:ext>
            </a:extLst>
          </p:cNvPr>
          <p:cNvPicPr>
            <a:picLocks noChangeAspect="1"/>
          </p:cNvPicPr>
          <p:nvPr userDrawn="1"/>
        </p:nvPicPr>
        <p:blipFill>
          <a:blip r:embed="rId2"/>
          <a:srcRect/>
          <a:stretch/>
        </p:blipFill>
        <p:spPr>
          <a:xfrm>
            <a:off x="5429251" y="0"/>
            <a:ext cx="1682751" cy="6858000"/>
          </a:xfrm>
          <a:prstGeom prst="rect">
            <a:avLst/>
          </a:prstGeom>
        </p:spPr>
      </p:pic>
      <p:sp>
        <p:nvSpPr>
          <p:cNvPr id="6" name="Shape 3">
            <a:extLst>
              <a:ext uri="{FF2B5EF4-FFF2-40B4-BE49-F238E27FC236}">
                <a16:creationId xmlns:a16="http://schemas.microsoft.com/office/drawing/2014/main" id="{8E569AD1-A2C8-2914-E2F6-7C85C7313B7F}"/>
              </a:ext>
            </a:extLst>
          </p:cNvPr>
          <p:cNvSpPr/>
          <p:nvPr userDrawn="1"/>
        </p:nvSpPr>
        <p:spPr>
          <a:xfrm>
            <a:off x="6096000" y="0"/>
            <a:ext cx="6096000" cy="6858000"/>
          </a:xfrm>
          <a:prstGeom prst="rect">
            <a:avLst/>
          </a:prstGeom>
          <a:solidFill>
            <a:srgbClr val="1D5245"/>
          </a:solidFill>
          <a:ln/>
        </p:spPr>
        <p:txBody>
          <a:bodyPr/>
          <a:lstStyle/>
          <a:p>
            <a:endParaRPr lang="en-US" sz="2400"/>
          </a:p>
        </p:txBody>
      </p:sp>
      <p:pic>
        <p:nvPicPr>
          <p:cNvPr id="2" name="Picture 1">
            <a:extLst>
              <a:ext uri="{FF2B5EF4-FFF2-40B4-BE49-F238E27FC236}">
                <a16:creationId xmlns:a16="http://schemas.microsoft.com/office/drawing/2014/main" id="{3CA68087-7A53-85C5-5A2E-E965FA2F8FE5}"/>
              </a:ext>
            </a:extLst>
          </p:cNvPr>
          <p:cNvPicPr>
            <a:picLocks noChangeAspect="1"/>
          </p:cNvPicPr>
          <p:nvPr userDrawn="1"/>
        </p:nvPicPr>
        <p:blipFill>
          <a:blip r:embed="rId3"/>
          <a:stretch>
            <a:fillRect/>
          </a:stretch>
        </p:blipFill>
        <p:spPr>
          <a:xfrm>
            <a:off x="5977467" y="1355680"/>
            <a:ext cx="6212528" cy="4583465"/>
          </a:xfrm>
          <a:prstGeom prst="rect">
            <a:avLst/>
          </a:prstGeom>
        </p:spPr>
      </p:pic>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sp>
        <p:nvSpPr>
          <p:cNvPr id="19" name="Text Placeholder 18">
            <a:extLst>
              <a:ext uri="{FF2B5EF4-FFF2-40B4-BE49-F238E27FC236}">
                <a16:creationId xmlns:a16="http://schemas.microsoft.com/office/drawing/2014/main" id="{140F0494-5EC1-EF19-A60B-662626BC50B9}"/>
              </a:ext>
            </a:extLst>
          </p:cNvPr>
          <p:cNvSpPr>
            <a:spLocks noGrp="1"/>
          </p:cNvSpPr>
          <p:nvPr>
            <p:ph type="body" sz="quarter" idx="10" hasCustomPrompt="1"/>
          </p:nvPr>
        </p:nvSpPr>
        <p:spPr>
          <a:xfrm>
            <a:off x="457200" y="397933"/>
            <a:ext cx="5266267" cy="482600"/>
          </a:xfrm>
          <a:prstGeom prst="rect">
            <a:avLst/>
          </a:prstGeom>
        </p:spPr>
        <p:txBody>
          <a:bodyPr lIns="0" tIns="0" rIns="0" bIns="0"/>
          <a:lstStyle>
            <a:lvl1pPr algn="l">
              <a:buNone/>
              <a:defRPr sz="2667">
                <a:solidFill>
                  <a:srgbClr val="172622"/>
                </a:solidFill>
                <a:latin typeface="Georgia" panose="02040502050405020303" pitchFamily="18" charset="0"/>
              </a:defRPr>
            </a:lvl1pPr>
          </a:lstStyle>
          <a:p>
            <a:pPr lvl="0"/>
            <a:r>
              <a:rPr lang="en-US" dirty="0"/>
              <a:t>Text with Desktop Screenshot</a:t>
            </a:r>
            <a:endParaRPr lang="en-ZA" dirty="0"/>
          </a:p>
        </p:txBody>
      </p:sp>
      <p:sp>
        <p:nvSpPr>
          <p:cNvPr id="25" name="Picture Placeholder 24">
            <a:extLst>
              <a:ext uri="{FF2B5EF4-FFF2-40B4-BE49-F238E27FC236}">
                <a16:creationId xmlns:a16="http://schemas.microsoft.com/office/drawing/2014/main" id="{DAF64C74-D87A-50EB-7F36-7A66B3BE4026}"/>
              </a:ext>
            </a:extLst>
          </p:cNvPr>
          <p:cNvSpPr>
            <a:spLocks noGrp="1"/>
          </p:cNvSpPr>
          <p:nvPr>
            <p:ph type="pic" sz="quarter" idx="11"/>
          </p:nvPr>
        </p:nvSpPr>
        <p:spPr>
          <a:xfrm>
            <a:off x="6921017" y="1692611"/>
            <a:ext cx="5711251" cy="3734523"/>
          </a:xfrm>
          <a:prstGeom prst="rect">
            <a:avLst/>
          </a:prstGeom>
        </p:spPr>
        <p:txBody>
          <a:bodyPr/>
          <a:lstStyle/>
          <a:p>
            <a:endParaRPr lang="en-ZA"/>
          </a:p>
        </p:txBody>
      </p:sp>
      <p:sp>
        <p:nvSpPr>
          <p:cNvPr id="5" name="Text Placeholder 18">
            <a:extLst>
              <a:ext uri="{FF2B5EF4-FFF2-40B4-BE49-F238E27FC236}">
                <a16:creationId xmlns:a16="http://schemas.microsoft.com/office/drawing/2014/main" id="{EDAEAC6C-D13A-F40E-BA63-C4230F089A22}"/>
              </a:ext>
            </a:extLst>
          </p:cNvPr>
          <p:cNvSpPr>
            <a:spLocks noGrp="1"/>
          </p:cNvSpPr>
          <p:nvPr>
            <p:ph type="body" sz="quarter" idx="12" hasCustomPrompt="1"/>
          </p:nvPr>
        </p:nvSpPr>
        <p:spPr>
          <a:xfrm>
            <a:off x="457200" y="1851267"/>
            <a:ext cx="5915600"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72622"/>
                </a:solidFill>
                <a:latin typeface=""/>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9" name="Graphic 8">
            <a:extLst>
              <a:ext uri="{FF2B5EF4-FFF2-40B4-BE49-F238E27FC236}">
                <a16:creationId xmlns:a16="http://schemas.microsoft.com/office/drawing/2014/main" id="{B6F82E12-3C44-1236-AFEF-9F13F367136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1730605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with Phono Screenshot">
    <p:bg>
      <p:bgPr>
        <a:solidFill>
          <a:srgbClr val="F9F7F6"/>
        </a:solidFill>
        <a:effectLst/>
      </p:bgPr>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587415B7-73DF-CC5B-C248-D6E3485108DB}"/>
              </a:ext>
            </a:extLst>
          </p:cNvPr>
          <p:cNvPicPr>
            <a:picLocks noChangeAspect="1"/>
          </p:cNvPicPr>
          <p:nvPr userDrawn="1"/>
        </p:nvPicPr>
        <p:blipFill>
          <a:blip r:embed="rId2"/>
          <a:srcRect/>
          <a:stretch/>
        </p:blipFill>
        <p:spPr>
          <a:xfrm>
            <a:off x="5429251" y="0"/>
            <a:ext cx="1682751" cy="6858000"/>
          </a:xfrm>
          <a:prstGeom prst="rect">
            <a:avLst/>
          </a:prstGeom>
        </p:spPr>
      </p:pic>
      <p:sp>
        <p:nvSpPr>
          <p:cNvPr id="6" name="Shape 3">
            <a:extLst>
              <a:ext uri="{FF2B5EF4-FFF2-40B4-BE49-F238E27FC236}">
                <a16:creationId xmlns:a16="http://schemas.microsoft.com/office/drawing/2014/main" id="{8E569AD1-A2C8-2914-E2F6-7C85C7313B7F}"/>
              </a:ext>
            </a:extLst>
          </p:cNvPr>
          <p:cNvSpPr/>
          <p:nvPr userDrawn="1"/>
        </p:nvSpPr>
        <p:spPr>
          <a:xfrm>
            <a:off x="6096000" y="0"/>
            <a:ext cx="6096000" cy="6858000"/>
          </a:xfrm>
          <a:prstGeom prst="rect">
            <a:avLst/>
          </a:prstGeom>
          <a:solidFill>
            <a:srgbClr val="1D5245"/>
          </a:solidFill>
          <a:ln/>
        </p:spPr>
        <p:txBody>
          <a:bodyPr/>
          <a:lstStyle/>
          <a:p>
            <a:endParaRPr lang="en-US" sz="2400"/>
          </a:p>
        </p:txBody>
      </p:sp>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7" name="Image 1" descr="preencoded.png">
            <a:extLst>
              <a:ext uri="{FF2B5EF4-FFF2-40B4-BE49-F238E27FC236}">
                <a16:creationId xmlns:a16="http://schemas.microsoft.com/office/drawing/2014/main" id="{B8BCE4C5-6045-8A22-01B6-9495F0DFE2C5}"/>
              </a:ext>
            </a:extLst>
          </p:cNvPr>
          <p:cNvPicPr>
            <a:picLocks noChangeAspect="1"/>
          </p:cNvPicPr>
          <p:nvPr userDrawn="1"/>
        </p:nvPicPr>
        <p:blipFill>
          <a:blip r:embed="rId3"/>
          <a:srcRect/>
          <a:stretch/>
        </p:blipFill>
        <p:spPr>
          <a:xfrm>
            <a:off x="7861301" y="774700"/>
            <a:ext cx="2571751" cy="5309419"/>
          </a:xfrm>
          <a:prstGeom prst="rect">
            <a:avLst/>
          </a:prstGeom>
        </p:spPr>
      </p:pic>
      <p:sp>
        <p:nvSpPr>
          <p:cNvPr id="25" name="Picture Placeholder 24">
            <a:extLst>
              <a:ext uri="{FF2B5EF4-FFF2-40B4-BE49-F238E27FC236}">
                <a16:creationId xmlns:a16="http://schemas.microsoft.com/office/drawing/2014/main" id="{DAF64C74-D87A-50EB-7F36-7A66B3BE4026}"/>
              </a:ext>
            </a:extLst>
          </p:cNvPr>
          <p:cNvSpPr>
            <a:spLocks noGrp="1"/>
          </p:cNvSpPr>
          <p:nvPr>
            <p:ph type="pic" sz="quarter" idx="11"/>
          </p:nvPr>
        </p:nvSpPr>
        <p:spPr>
          <a:xfrm>
            <a:off x="7985157" y="880534"/>
            <a:ext cx="2323723" cy="5100789"/>
          </a:xfrm>
          <a:prstGeom prst="rect">
            <a:avLst/>
          </a:prstGeom>
        </p:spPr>
        <p:txBody>
          <a:bodyPr/>
          <a:lstStyle/>
          <a:p>
            <a:endParaRPr lang="en-ZA"/>
          </a:p>
        </p:txBody>
      </p:sp>
      <p:sp>
        <p:nvSpPr>
          <p:cNvPr id="2" name="Text Placeholder 18">
            <a:extLst>
              <a:ext uri="{FF2B5EF4-FFF2-40B4-BE49-F238E27FC236}">
                <a16:creationId xmlns:a16="http://schemas.microsoft.com/office/drawing/2014/main" id="{4AD731A0-7A3A-47AC-0219-3F7F2202C570}"/>
              </a:ext>
            </a:extLst>
          </p:cNvPr>
          <p:cNvSpPr>
            <a:spLocks noGrp="1"/>
          </p:cNvSpPr>
          <p:nvPr>
            <p:ph type="body" sz="quarter" idx="10" hasCustomPrompt="1"/>
          </p:nvPr>
        </p:nvSpPr>
        <p:spPr>
          <a:xfrm>
            <a:off x="457200" y="397933"/>
            <a:ext cx="5266267" cy="967579"/>
          </a:xfrm>
          <a:prstGeom prst="rect">
            <a:avLst/>
          </a:prstGeom>
        </p:spPr>
        <p:txBody>
          <a:bodyPr lIns="0" tIns="0" rIns="0" bIns="0"/>
          <a:lstStyle>
            <a:lvl1pPr algn="l">
              <a:buNone/>
              <a:defRPr sz="2667" b="0">
                <a:solidFill>
                  <a:srgbClr val="172622"/>
                </a:solidFill>
                <a:latin typeface="Georgia" panose="02040502050405020303" pitchFamily="18" charset="0"/>
              </a:defRPr>
            </a:lvl1pPr>
          </a:lstStyle>
          <a:p>
            <a:pPr lvl="0"/>
            <a:r>
              <a:rPr lang="en-US" dirty="0"/>
              <a:t>Text with Phone Screenshot</a:t>
            </a:r>
            <a:endParaRPr lang="en-ZA" dirty="0"/>
          </a:p>
        </p:txBody>
      </p:sp>
      <p:sp>
        <p:nvSpPr>
          <p:cNvPr id="5" name="Text Placeholder 18">
            <a:extLst>
              <a:ext uri="{FF2B5EF4-FFF2-40B4-BE49-F238E27FC236}">
                <a16:creationId xmlns:a16="http://schemas.microsoft.com/office/drawing/2014/main" id="{F3FAE839-D724-7EE1-B94D-BA772028A48E}"/>
              </a:ext>
            </a:extLst>
          </p:cNvPr>
          <p:cNvSpPr>
            <a:spLocks noGrp="1"/>
          </p:cNvSpPr>
          <p:nvPr>
            <p:ph type="body" sz="quarter" idx="12" hasCustomPrompt="1"/>
          </p:nvPr>
        </p:nvSpPr>
        <p:spPr>
          <a:xfrm>
            <a:off x="457200" y="1851267"/>
            <a:ext cx="5915600"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400">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400">
                <a:solidFill>
                  <a:srgbClr val="172622"/>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9" name="Graphic 8">
            <a:extLst>
              <a:ext uri="{FF2B5EF4-FFF2-40B4-BE49-F238E27FC236}">
                <a16:creationId xmlns:a16="http://schemas.microsoft.com/office/drawing/2014/main" id="{C73FBCAA-0233-D618-A09A-406D9CC6E51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1898818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with Ipad Screenshot">
    <p:bg>
      <p:bgPr>
        <a:solidFill>
          <a:srgbClr val="F9F7F6"/>
        </a:solidFill>
        <a:effectLst/>
      </p:bgPr>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587415B7-73DF-CC5B-C248-D6E3485108DB}"/>
              </a:ext>
            </a:extLst>
          </p:cNvPr>
          <p:cNvPicPr>
            <a:picLocks noChangeAspect="1"/>
          </p:cNvPicPr>
          <p:nvPr userDrawn="1"/>
        </p:nvPicPr>
        <p:blipFill>
          <a:blip r:embed="rId2"/>
          <a:srcRect/>
          <a:stretch/>
        </p:blipFill>
        <p:spPr>
          <a:xfrm>
            <a:off x="5429251" y="0"/>
            <a:ext cx="1682751" cy="6858000"/>
          </a:xfrm>
          <a:prstGeom prst="rect">
            <a:avLst/>
          </a:prstGeom>
        </p:spPr>
      </p:pic>
      <p:sp>
        <p:nvSpPr>
          <p:cNvPr id="6" name="Shape 3">
            <a:extLst>
              <a:ext uri="{FF2B5EF4-FFF2-40B4-BE49-F238E27FC236}">
                <a16:creationId xmlns:a16="http://schemas.microsoft.com/office/drawing/2014/main" id="{8E569AD1-A2C8-2914-E2F6-7C85C7313B7F}"/>
              </a:ext>
            </a:extLst>
          </p:cNvPr>
          <p:cNvSpPr/>
          <p:nvPr userDrawn="1"/>
        </p:nvSpPr>
        <p:spPr>
          <a:xfrm>
            <a:off x="6096000" y="0"/>
            <a:ext cx="6096000" cy="6858000"/>
          </a:xfrm>
          <a:prstGeom prst="rect">
            <a:avLst/>
          </a:prstGeom>
          <a:solidFill>
            <a:srgbClr val="1D5245"/>
          </a:solidFill>
          <a:ln/>
        </p:spPr>
        <p:txBody>
          <a:bodyPr/>
          <a:lstStyle/>
          <a:p>
            <a:endParaRPr lang="en-US" sz="2400"/>
          </a:p>
        </p:txBody>
      </p:sp>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7" name="Image 1" descr="preencoded.png">
            <a:extLst>
              <a:ext uri="{FF2B5EF4-FFF2-40B4-BE49-F238E27FC236}">
                <a16:creationId xmlns:a16="http://schemas.microsoft.com/office/drawing/2014/main" id="{2EF56817-BBFE-B752-7EAA-22EEB6DF1335}"/>
              </a:ext>
            </a:extLst>
          </p:cNvPr>
          <p:cNvPicPr>
            <a:picLocks noChangeAspect="1"/>
          </p:cNvPicPr>
          <p:nvPr userDrawn="1"/>
        </p:nvPicPr>
        <p:blipFill>
          <a:blip r:embed="rId3"/>
          <a:srcRect/>
          <a:stretch/>
        </p:blipFill>
        <p:spPr>
          <a:xfrm>
            <a:off x="6864351" y="1930401"/>
            <a:ext cx="5137696" cy="3586305"/>
          </a:xfrm>
          <a:prstGeom prst="rect">
            <a:avLst/>
          </a:prstGeom>
        </p:spPr>
      </p:pic>
      <p:sp>
        <p:nvSpPr>
          <p:cNvPr id="12" name="Picture Placeholder 11">
            <a:extLst>
              <a:ext uri="{FF2B5EF4-FFF2-40B4-BE49-F238E27FC236}">
                <a16:creationId xmlns:a16="http://schemas.microsoft.com/office/drawing/2014/main" id="{6F183C75-42F2-8008-73C1-1E5E740CC2B9}"/>
              </a:ext>
            </a:extLst>
          </p:cNvPr>
          <p:cNvSpPr>
            <a:spLocks noGrp="1"/>
          </p:cNvSpPr>
          <p:nvPr>
            <p:ph type="pic" sz="quarter" idx="11"/>
          </p:nvPr>
        </p:nvSpPr>
        <p:spPr>
          <a:xfrm>
            <a:off x="7146926" y="2209801"/>
            <a:ext cx="4568825" cy="3035300"/>
          </a:xfrm>
          <a:prstGeom prst="rect">
            <a:avLst/>
          </a:prstGeom>
        </p:spPr>
        <p:txBody>
          <a:bodyPr/>
          <a:lstStyle/>
          <a:p>
            <a:endParaRPr lang="en-ZA"/>
          </a:p>
        </p:txBody>
      </p:sp>
      <p:sp>
        <p:nvSpPr>
          <p:cNvPr id="2" name="Text Placeholder 18">
            <a:extLst>
              <a:ext uri="{FF2B5EF4-FFF2-40B4-BE49-F238E27FC236}">
                <a16:creationId xmlns:a16="http://schemas.microsoft.com/office/drawing/2014/main" id="{DFA8F13B-5466-72CA-5896-9F905CF1220E}"/>
              </a:ext>
            </a:extLst>
          </p:cNvPr>
          <p:cNvSpPr>
            <a:spLocks noGrp="1"/>
          </p:cNvSpPr>
          <p:nvPr>
            <p:ph type="body" sz="quarter" idx="10" hasCustomPrompt="1"/>
          </p:nvPr>
        </p:nvSpPr>
        <p:spPr>
          <a:xfrm>
            <a:off x="457200" y="397933"/>
            <a:ext cx="5266267" cy="1065107"/>
          </a:xfrm>
          <a:prstGeom prst="rect">
            <a:avLst/>
          </a:prstGeom>
        </p:spPr>
        <p:txBody>
          <a:bodyPr lIns="0" tIns="0" rIns="0" bIns="0"/>
          <a:lstStyle>
            <a:lvl1pPr algn="l">
              <a:buNone/>
              <a:defRPr sz="2667" b="0">
                <a:solidFill>
                  <a:srgbClr val="172622"/>
                </a:solidFill>
                <a:latin typeface="Georgia" panose="02040502050405020303" pitchFamily="18" charset="0"/>
              </a:defRPr>
            </a:lvl1pPr>
          </a:lstStyle>
          <a:p>
            <a:pPr lvl="0"/>
            <a:r>
              <a:rPr lang="en-US" dirty="0"/>
              <a:t>Text with </a:t>
            </a:r>
            <a:r>
              <a:rPr lang="en-US" dirty="0" err="1"/>
              <a:t>Ipad</a:t>
            </a:r>
            <a:r>
              <a:rPr lang="en-US" dirty="0"/>
              <a:t> Screenshot</a:t>
            </a:r>
            <a:endParaRPr lang="en-ZA" dirty="0"/>
          </a:p>
        </p:txBody>
      </p:sp>
      <p:sp>
        <p:nvSpPr>
          <p:cNvPr id="5" name="Text Placeholder 18">
            <a:extLst>
              <a:ext uri="{FF2B5EF4-FFF2-40B4-BE49-F238E27FC236}">
                <a16:creationId xmlns:a16="http://schemas.microsoft.com/office/drawing/2014/main" id="{0766A572-48B2-2065-0645-186A2F491D4C}"/>
              </a:ext>
            </a:extLst>
          </p:cNvPr>
          <p:cNvSpPr>
            <a:spLocks noGrp="1"/>
          </p:cNvSpPr>
          <p:nvPr>
            <p:ph type="body" sz="quarter" idx="12" hasCustomPrompt="1"/>
          </p:nvPr>
        </p:nvSpPr>
        <p:spPr>
          <a:xfrm>
            <a:off x="457200" y="1851267"/>
            <a:ext cx="5915600"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400">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400">
                <a:solidFill>
                  <a:srgbClr val="172622"/>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9" name="Graphic 8">
            <a:extLst>
              <a:ext uri="{FF2B5EF4-FFF2-40B4-BE49-F238E27FC236}">
                <a16:creationId xmlns:a16="http://schemas.microsoft.com/office/drawing/2014/main" id="{4017A1BA-4131-BB0E-5314-AE4D2DB1135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18642441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with Screenshot - Dark">
    <p:bg>
      <p:bgPr>
        <a:solidFill>
          <a:srgbClr val="172622"/>
        </a:solidFill>
        <a:effectLst/>
      </p:bgPr>
    </p:bg>
    <p:spTree>
      <p:nvGrpSpPr>
        <p:cNvPr id="1" name=""/>
        <p:cNvGrpSpPr/>
        <p:nvPr/>
      </p:nvGrpSpPr>
      <p:grpSpPr>
        <a:xfrm>
          <a:off x="0" y="0"/>
          <a:ext cx="0" cy="0"/>
          <a:chOff x="0" y="0"/>
          <a:chExt cx="0" cy="0"/>
        </a:xfrm>
      </p:grpSpPr>
      <p:pic>
        <p:nvPicPr>
          <p:cNvPr id="7" name="Image 0" descr="preencoded.png">
            <a:extLst>
              <a:ext uri="{FF2B5EF4-FFF2-40B4-BE49-F238E27FC236}">
                <a16:creationId xmlns:a16="http://schemas.microsoft.com/office/drawing/2014/main" id="{7144064F-E6F3-6764-8383-E6D1598BBBFB}"/>
              </a:ext>
            </a:extLst>
          </p:cNvPr>
          <p:cNvPicPr>
            <a:picLocks noChangeAspect="1"/>
          </p:cNvPicPr>
          <p:nvPr userDrawn="1"/>
        </p:nvPicPr>
        <p:blipFill>
          <a:blip r:embed="rId2"/>
          <a:srcRect/>
          <a:stretch/>
        </p:blipFill>
        <p:spPr>
          <a:xfrm>
            <a:off x="5429251" y="0"/>
            <a:ext cx="1682751" cy="6858000"/>
          </a:xfrm>
          <a:prstGeom prst="rect">
            <a:avLst/>
          </a:prstGeom>
        </p:spPr>
      </p:pic>
      <p:sp>
        <p:nvSpPr>
          <p:cNvPr id="9" name="Shape 3">
            <a:extLst>
              <a:ext uri="{FF2B5EF4-FFF2-40B4-BE49-F238E27FC236}">
                <a16:creationId xmlns:a16="http://schemas.microsoft.com/office/drawing/2014/main" id="{E6013220-B7ED-0CB9-B448-FA7E5F9E957C}"/>
              </a:ext>
            </a:extLst>
          </p:cNvPr>
          <p:cNvSpPr/>
          <p:nvPr userDrawn="1"/>
        </p:nvSpPr>
        <p:spPr>
          <a:xfrm>
            <a:off x="6096000" y="0"/>
            <a:ext cx="6096000" cy="6858000"/>
          </a:xfrm>
          <a:prstGeom prst="rect">
            <a:avLst/>
          </a:prstGeom>
          <a:solidFill>
            <a:srgbClr val="1D5245"/>
          </a:solidFill>
          <a:ln/>
        </p:spPr>
        <p:txBody>
          <a:bodyPr/>
          <a:lstStyle/>
          <a:p>
            <a:endParaRPr lang="en-US" sz="2400"/>
          </a:p>
        </p:txBody>
      </p:sp>
      <p:pic>
        <p:nvPicPr>
          <p:cNvPr id="2" name="Picture 1">
            <a:extLst>
              <a:ext uri="{FF2B5EF4-FFF2-40B4-BE49-F238E27FC236}">
                <a16:creationId xmlns:a16="http://schemas.microsoft.com/office/drawing/2014/main" id="{3CA68087-7A53-85C5-5A2E-E965FA2F8FE5}"/>
              </a:ext>
            </a:extLst>
          </p:cNvPr>
          <p:cNvPicPr>
            <a:picLocks noChangeAspect="1"/>
          </p:cNvPicPr>
          <p:nvPr userDrawn="1"/>
        </p:nvPicPr>
        <p:blipFill>
          <a:blip r:embed="rId3"/>
          <a:stretch>
            <a:fillRect/>
          </a:stretch>
        </p:blipFill>
        <p:spPr>
          <a:xfrm>
            <a:off x="6395267" y="1291390"/>
            <a:ext cx="5794728" cy="4275221"/>
          </a:xfrm>
          <a:prstGeom prst="rect">
            <a:avLst/>
          </a:prstGeom>
        </p:spPr>
      </p:pic>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sp>
        <p:nvSpPr>
          <p:cNvPr id="25" name="Picture Placeholder 24">
            <a:extLst>
              <a:ext uri="{FF2B5EF4-FFF2-40B4-BE49-F238E27FC236}">
                <a16:creationId xmlns:a16="http://schemas.microsoft.com/office/drawing/2014/main" id="{DAF64C74-D87A-50EB-7F36-7A66B3BE4026}"/>
              </a:ext>
            </a:extLst>
          </p:cNvPr>
          <p:cNvSpPr>
            <a:spLocks noGrp="1"/>
          </p:cNvSpPr>
          <p:nvPr>
            <p:ph type="pic" sz="quarter" idx="11"/>
          </p:nvPr>
        </p:nvSpPr>
        <p:spPr>
          <a:xfrm>
            <a:off x="7134469" y="1478734"/>
            <a:ext cx="5497799" cy="3482565"/>
          </a:xfrm>
          <a:prstGeom prst="rect">
            <a:avLst/>
          </a:prstGeom>
        </p:spPr>
        <p:txBody>
          <a:bodyPr/>
          <a:lstStyle/>
          <a:p>
            <a:endParaRPr lang="en-ZA"/>
          </a:p>
        </p:txBody>
      </p:sp>
      <p:sp>
        <p:nvSpPr>
          <p:cNvPr id="4" name="Text Placeholder 18">
            <a:extLst>
              <a:ext uri="{FF2B5EF4-FFF2-40B4-BE49-F238E27FC236}">
                <a16:creationId xmlns:a16="http://schemas.microsoft.com/office/drawing/2014/main" id="{08FDA667-98B6-2D63-9B6E-914253BC8A30}"/>
              </a:ext>
            </a:extLst>
          </p:cNvPr>
          <p:cNvSpPr>
            <a:spLocks noGrp="1"/>
          </p:cNvSpPr>
          <p:nvPr>
            <p:ph type="body" sz="quarter" idx="10" hasCustomPrompt="1"/>
          </p:nvPr>
        </p:nvSpPr>
        <p:spPr>
          <a:xfrm>
            <a:off x="457200" y="397933"/>
            <a:ext cx="5266267" cy="482600"/>
          </a:xfrm>
          <a:prstGeom prst="rect">
            <a:avLst/>
          </a:prstGeom>
        </p:spPr>
        <p:txBody>
          <a:bodyPr lIns="0" tIns="0" rIns="0" bIns="0"/>
          <a:lstStyle>
            <a:lvl1pPr algn="l">
              <a:buNone/>
              <a:defRPr sz="2667">
                <a:solidFill>
                  <a:srgbClr val="F9F7F6"/>
                </a:solidFill>
                <a:latin typeface="Georgia" panose="02040502050405020303" pitchFamily="18" charset="0"/>
              </a:defRPr>
            </a:lvl1pPr>
          </a:lstStyle>
          <a:p>
            <a:pPr lvl="0"/>
            <a:r>
              <a:rPr lang="en-US" dirty="0"/>
              <a:t>Text with Desktop Screenshot</a:t>
            </a:r>
            <a:endParaRPr lang="en-ZA" dirty="0"/>
          </a:p>
        </p:txBody>
      </p:sp>
      <p:sp>
        <p:nvSpPr>
          <p:cNvPr id="5" name="Text Placeholder 18">
            <a:extLst>
              <a:ext uri="{FF2B5EF4-FFF2-40B4-BE49-F238E27FC236}">
                <a16:creationId xmlns:a16="http://schemas.microsoft.com/office/drawing/2014/main" id="{6967CDA4-334B-0ED3-4A4C-6F6AE2A7F46B}"/>
              </a:ext>
            </a:extLst>
          </p:cNvPr>
          <p:cNvSpPr>
            <a:spLocks noGrp="1"/>
          </p:cNvSpPr>
          <p:nvPr>
            <p:ph type="body" sz="quarter" idx="12" hasCustomPrompt="1"/>
          </p:nvPr>
        </p:nvSpPr>
        <p:spPr>
          <a:xfrm>
            <a:off x="457200" y="1851267"/>
            <a:ext cx="5915600"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8" name="Graphic 7">
            <a:extLst>
              <a:ext uri="{FF2B5EF4-FFF2-40B4-BE49-F238E27FC236}">
                <a16:creationId xmlns:a16="http://schemas.microsoft.com/office/drawing/2014/main" id="{9D9F38D1-9C9F-080A-346F-752D0290F51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53723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ption 3">
    <p:bg>
      <p:bgPr>
        <a:solidFill>
          <a:srgbClr val="1D5245"/>
        </a:solidFill>
        <a:effectLst/>
      </p:bgPr>
    </p:bg>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18C60282-9932-DB21-37E7-BC8961BF1875}"/>
              </a:ext>
            </a:extLst>
          </p:cNvPr>
          <p:cNvSpPr>
            <a:spLocks noGrp="1"/>
          </p:cNvSpPr>
          <p:nvPr>
            <p:ph type="body" sz="quarter" idx="11" hasCustomPrompt="1"/>
          </p:nvPr>
        </p:nvSpPr>
        <p:spPr>
          <a:xfrm>
            <a:off x="662714" y="5265428"/>
            <a:ext cx="3693021"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Name</a:t>
            </a:r>
            <a:br>
              <a:rPr lang="en-US" dirty="0"/>
            </a:br>
            <a:r>
              <a:rPr lang="en-US" dirty="0"/>
              <a:t>Title</a:t>
            </a:r>
            <a:br>
              <a:rPr lang="en-US" dirty="0"/>
            </a:br>
            <a:r>
              <a:rPr lang="en-US" dirty="0"/>
              <a:t>Company/Institution</a:t>
            </a:r>
            <a:endParaRPr lang="en-ZA" dirty="0"/>
          </a:p>
        </p:txBody>
      </p:sp>
      <p:sp>
        <p:nvSpPr>
          <p:cNvPr id="3" name="Text Placeholder 5">
            <a:extLst>
              <a:ext uri="{FF2B5EF4-FFF2-40B4-BE49-F238E27FC236}">
                <a16:creationId xmlns:a16="http://schemas.microsoft.com/office/drawing/2014/main" id="{E3DA3332-155F-EE92-4580-8A008D9FDE35}"/>
              </a:ext>
            </a:extLst>
          </p:cNvPr>
          <p:cNvSpPr>
            <a:spLocks noGrp="1"/>
          </p:cNvSpPr>
          <p:nvPr>
            <p:ph type="body" sz="quarter" idx="10" hasCustomPrompt="1"/>
          </p:nvPr>
        </p:nvSpPr>
        <p:spPr>
          <a:xfrm>
            <a:off x="662714" y="1214897"/>
            <a:ext cx="5821809" cy="3278267"/>
          </a:xfrm>
          <a:prstGeom prst="rect">
            <a:avLst/>
          </a:prstGeom>
        </p:spPr>
        <p:txBody>
          <a:bodyPr wrap="square" lIns="0" tIns="0" rIns="0" bIns="0" anchor="b">
            <a:noAutofit/>
          </a:bodyPr>
          <a:lstStyle>
            <a:lvl1pPr marL="0" indent="0">
              <a:lnSpc>
                <a:spcPts val="6667"/>
              </a:lnSpc>
              <a:spcBef>
                <a:spcPts val="0"/>
              </a:spcBef>
              <a:buNone/>
              <a:defRPr sz="6000" b="0" i="0">
                <a:solidFill>
                  <a:srgbClr val="F9F7F6"/>
                </a:solidFill>
                <a:latin typeface="Georgia" panose="02040502050405020303" pitchFamily="18" charset="0"/>
              </a:defRPr>
            </a:lvl1pPr>
          </a:lstStyle>
          <a:p>
            <a:pPr lvl="0"/>
            <a:r>
              <a:rPr lang="en-US" dirty="0"/>
              <a:t>Title Slide with photo</a:t>
            </a:r>
            <a:endParaRPr lang="en-ZA" dirty="0"/>
          </a:p>
        </p:txBody>
      </p:sp>
      <p:sp>
        <p:nvSpPr>
          <p:cNvPr id="7" name="Shape 1">
            <a:extLst>
              <a:ext uri="{FF2B5EF4-FFF2-40B4-BE49-F238E27FC236}">
                <a16:creationId xmlns:a16="http://schemas.microsoft.com/office/drawing/2014/main" id="{4E8B72DE-2191-69DE-0C29-27D13396A32D}"/>
              </a:ext>
            </a:extLst>
          </p:cNvPr>
          <p:cNvSpPr/>
          <p:nvPr userDrawn="1"/>
        </p:nvSpPr>
        <p:spPr>
          <a:xfrm>
            <a:off x="652019" y="5033505"/>
            <a:ext cx="457444" cy="0"/>
          </a:xfrm>
          <a:prstGeom prst="line">
            <a:avLst/>
          </a:prstGeom>
          <a:noFill/>
          <a:ln w="47625">
            <a:solidFill>
              <a:srgbClr val="40B598"/>
            </a:solidFill>
            <a:prstDash val="solid"/>
          </a:ln>
        </p:spPr>
        <p:txBody>
          <a:bodyPr/>
          <a:lstStyle/>
          <a:p>
            <a:endParaRPr lang="en-US" sz="2400" dirty="0"/>
          </a:p>
        </p:txBody>
      </p:sp>
      <p:pic>
        <p:nvPicPr>
          <p:cNvPr id="8" name="Picture 7">
            <a:extLst>
              <a:ext uri="{FF2B5EF4-FFF2-40B4-BE49-F238E27FC236}">
                <a16:creationId xmlns:a16="http://schemas.microsoft.com/office/drawing/2014/main" id="{7F6E7462-E374-31E9-B31D-9008816FDD52}"/>
              </a:ext>
            </a:extLst>
          </p:cNvPr>
          <p:cNvPicPr>
            <a:picLocks noChangeAspect="1"/>
          </p:cNvPicPr>
          <p:nvPr userDrawn="1"/>
        </p:nvPicPr>
        <p:blipFill>
          <a:blip r:embed="rId2"/>
          <a:stretch>
            <a:fillRect/>
          </a:stretch>
        </p:blipFill>
        <p:spPr>
          <a:xfrm rot="5400000">
            <a:off x="9547347" y="576593"/>
            <a:ext cx="3224709" cy="2064601"/>
          </a:xfrm>
          <a:prstGeom prst="rect">
            <a:avLst/>
          </a:prstGeom>
        </p:spPr>
      </p:pic>
      <p:pic>
        <p:nvPicPr>
          <p:cNvPr id="5" name="Picture 4">
            <a:extLst>
              <a:ext uri="{FF2B5EF4-FFF2-40B4-BE49-F238E27FC236}">
                <a16:creationId xmlns:a16="http://schemas.microsoft.com/office/drawing/2014/main" id="{DFD6C2FA-A78A-DBC0-5A61-59AFABE22546}"/>
              </a:ext>
            </a:extLst>
          </p:cNvPr>
          <p:cNvPicPr>
            <a:picLocks noChangeAspect="1"/>
          </p:cNvPicPr>
          <p:nvPr userDrawn="1"/>
        </p:nvPicPr>
        <p:blipFill>
          <a:blip r:embed="rId3"/>
          <a:stretch>
            <a:fillRect/>
          </a:stretch>
        </p:blipFill>
        <p:spPr>
          <a:xfrm rot="189835">
            <a:off x="6595505" y="1208490"/>
            <a:ext cx="5485515" cy="4173029"/>
          </a:xfrm>
          <a:prstGeom prst="rect">
            <a:avLst/>
          </a:prstGeom>
        </p:spPr>
      </p:pic>
      <p:sp>
        <p:nvSpPr>
          <p:cNvPr id="6" name="Picture Placeholder 3">
            <a:extLst>
              <a:ext uri="{FF2B5EF4-FFF2-40B4-BE49-F238E27FC236}">
                <a16:creationId xmlns:a16="http://schemas.microsoft.com/office/drawing/2014/main" id="{40F39143-AF3F-EAE9-4422-599F3C70064A}"/>
              </a:ext>
            </a:extLst>
          </p:cNvPr>
          <p:cNvSpPr>
            <a:spLocks noGrp="1"/>
          </p:cNvSpPr>
          <p:nvPr>
            <p:ph type="pic" sz="quarter" idx="12"/>
          </p:nvPr>
        </p:nvSpPr>
        <p:spPr>
          <a:xfrm rot="189835">
            <a:off x="6903748" y="1586855"/>
            <a:ext cx="4754033" cy="3020483"/>
          </a:xfrm>
          <a:prstGeom prst="rect">
            <a:avLst/>
          </a:prstGeom>
        </p:spPr>
        <p:txBody>
          <a:bodyPr/>
          <a:lstStyle/>
          <a:p>
            <a:endParaRPr lang="en-ZA"/>
          </a:p>
        </p:txBody>
      </p:sp>
      <p:pic>
        <p:nvPicPr>
          <p:cNvPr id="9" name="Graphic 8">
            <a:extLst>
              <a:ext uri="{FF2B5EF4-FFF2-40B4-BE49-F238E27FC236}">
                <a16:creationId xmlns:a16="http://schemas.microsoft.com/office/drawing/2014/main" id="{782B47D9-E046-1DF5-9632-A31B86DB879A}"/>
              </a:ext>
            </a:extLst>
          </p:cNvPr>
          <p:cNvPicPr>
            <a:picLocks noChangeAspect="1"/>
          </p:cNvPicPr>
          <p:nvPr userDrawn="1"/>
        </p:nvPicPr>
        <p:blipFill>
          <a:blip>
            <a:extLst>
              <a:ext uri="{96DAC541-7B7A-43D3-8B79-37D633B846F1}">
                <asvg:svgBlip xmlns:asvg="http://schemas.microsoft.com/office/drawing/2016/SVG/main" r:embed="rId4"/>
              </a:ext>
            </a:extLst>
          </a:blip>
          <a:srcRect b="92923"/>
          <a:stretch>
            <a:fillRect/>
          </a:stretch>
        </p:blipFill>
        <p:spPr>
          <a:xfrm rot="5400000">
            <a:off x="-3197171" y="3186332"/>
            <a:ext cx="6858000" cy="485339"/>
          </a:xfrm>
          <a:prstGeom prst="rect">
            <a:avLst/>
          </a:prstGeom>
        </p:spPr>
      </p:pic>
      <p:pic>
        <p:nvPicPr>
          <p:cNvPr id="4" name="Graphic 3">
            <a:extLst>
              <a:ext uri="{FF2B5EF4-FFF2-40B4-BE49-F238E27FC236}">
                <a16:creationId xmlns:a16="http://schemas.microsoft.com/office/drawing/2014/main" id="{4693B6FE-C8FA-41B5-559A-30148A697764}"/>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222037" y="5943054"/>
            <a:ext cx="3571873" cy="650417"/>
          </a:xfrm>
          <a:prstGeom prst="rect">
            <a:avLst/>
          </a:prstGeom>
        </p:spPr>
      </p:pic>
    </p:spTree>
    <p:extLst>
      <p:ext uri="{BB962C8B-B14F-4D97-AF65-F5344CB8AC3E}">
        <p14:creationId xmlns:p14="http://schemas.microsoft.com/office/powerpoint/2010/main" val="17414900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with Iphone - Dark">
    <p:bg>
      <p:bgPr>
        <a:solidFill>
          <a:srgbClr val="172622"/>
        </a:solidFill>
        <a:effectLst/>
      </p:bgPr>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587415B7-73DF-CC5B-C248-D6E3485108DB}"/>
              </a:ext>
            </a:extLst>
          </p:cNvPr>
          <p:cNvPicPr>
            <a:picLocks noChangeAspect="1"/>
          </p:cNvPicPr>
          <p:nvPr userDrawn="1"/>
        </p:nvPicPr>
        <p:blipFill>
          <a:blip r:embed="rId2"/>
          <a:srcRect/>
          <a:stretch/>
        </p:blipFill>
        <p:spPr>
          <a:xfrm>
            <a:off x="5429251" y="0"/>
            <a:ext cx="1682751" cy="6858000"/>
          </a:xfrm>
          <a:prstGeom prst="rect">
            <a:avLst/>
          </a:prstGeom>
        </p:spPr>
      </p:pic>
      <p:sp>
        <p:nvSpPr>
          <p:cNvPr id="6" name="Shape 3">
            <a:extLst>
              <a:ext uri="{FF2B5EF4-FFF2-40B4-BE49-F238E27FC236}">
                <a16:creationId xmlns:a16="http://schemas.microsoft.com/office/drawing/2014/main" id="{8E569AD1-A2C8-2914-E2F6-7C85C7313B7F}"/>
              </a:ext>
            </a:extLst>
          </p:cNvPr>
          <p:cNvSpPr/>
          <p:nvPr userDrawn="1"/>
        </p:nvSpPr>
        <p:spPr>
          <a:xfrm>
            <a:off x="6096000" y="0"/>
            <a:ext cx="6096000" cy="6858000"/>
          </a:xfrm>
          <a:prstGeom prst="rect">
            <a:avLst/>
          </a:prstGeom>
          <a:solidFill>
            <a:srgbClr val="1D5245"/>
          </a:solidFill>
          <a:ln/>
        </p:spPr>
        <p:txBody>
          <a:bodyPr/>
          <a:lstStyle/>
          <a:p>
            <a:endParaRPr lang="en-US" sz="2400"/>
          </a:p>
        </p:txBody>
      </p:sp>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7" name="Image 1" descr="preencoded.png">
            <a:extLst>
              <a:ext uri="{FF2B5EF4-FFF2-40B4-BE49-F238E27FC236}">
                <a16:creationId xmlns:a16="http://schemas.microsoft.com/office/drawing/2014/main" id="{B8BCE4C5-6045-8A22-01B6-9495F0DFE2C5}"/>
              </a:ext>
            </a:extLst>
          </p:cNvPr>
          <p:cNvPicPr>
            <a:picLocks noChangeAspect="1"/>
          </p:cNvPicPr>
          <p:nvPr userDrawn="1"/>
        </p:nvPicPr>
        <p:blipFill>
          <a:blip r:embed="rId3"/>
          <a:srcRect/>
          <a:stretch/>
        </p:blipFill>
        <p:spPr>
          <a:xfrm>
            <a:off x="7861301" y="774700"/>
            <a:ext cx="2571751" cy="5309419"/>
          </a:xfrm>
          <a:prstGeom prst="rect">
            <a:avLst/>
          </a:prstGeom>
        </p:spPr>
      </p:pic>
      <p:sp>
        <p:nvSpPr>
          <p:cNvPr id="25" name="Picture Placeholder 24">
            <a:extLst>
              <a:ext uri="{FF2B5EF4-FFF2-40B4-BE49-F238E27FC236}">
                <a16:creationId xmlns:a16="http://schemas.microsoft.com/office/drawing/2014/main" id="{DAF64C74-D87A-50EB-7F36-7A66B3BE4026}"/>
              </a:ext>
            </a:extLst>
          </p:cNvPr>
          <p:cNvSpPr>
            <a:spLocks noGrp="1"/>
          </p:cNvSpPr>
          <p:nvPr>
            <p:ph type="pic" sz="quarter" idx="11"/>
          </p:nvPr>
        </p:nvSpPr>
        <p:spPr>
          <a:xfrm>
            <a:off x="7985157" y="880534"/>
            <a:ext cx="2323723" cy="5100789"/>
          </a:xfrm>
          <a:prstGeom prst="rect">
            <a:avLst/>
          </a:prstGeom>
        </p:spPr>
        <p:txBody>
          <a:bodyPr/>
          <a:lstStyle/>
          <a:p>
            <a:endParaRPr lang="en-ZA"/>
          </a:p>
        </p:txBody>
      </p:sp>
      <p:sp>
        <p:nvSpPr>
          <p:cNvPr id="2" name="Text Placeholder 18">
            <a:extLst>
              <a:ext uri="{FF2B5EF4-FFF2-40B4-BE49-F238E27FC236}">
                <a16:creationId xmlns:a16="http://schemas.microsoft.com/office/drawing/2014/main" id="{984105C6-173D-CCFD-E7A3-080BFCC9E486}"/>
              </a:ext>
            </a:extLst>
          </p:cNvPr>
          <p:cNvSpPr>
            <a:spLocks noGrp="1"/>
          </p:cNvSpPr>
          <p:nvPr>
            <p:ph type="body" sz="quarter" idx="10" hasCustomPrompt="1"/>
          </p:nvPr>
        </p:nvSpPr>
        <p:spPr>
          <a:xfrm>
            <a:off x="457200" y="397933"/>
            <a:ext cx="5266267" cy="482600"/>
          </a:xfrm>
          <a:prstGeom prst="rect">
            <a:avLst/>
          </a:prstGeom>
        </p:spPr>
        <p:txBody>
          <a:bodyPr lIns="0" tIns="0" rIns="0" bIns="0"/>
          <a:lstStyle>
            <a:lvl1pPr algn="l">
              <a:buNone/>
              <a:defRPr sz="2667">
                <a:solidFill>
                  <a:srgbClr val="F9F7F6"/>
                </a:solidFill>
                <a:latin typeface="Georgia" panose="02040502050405020303" pitchFamily="18" charset="0"/>
              </a:defRPr>
            </a:lvl1pPr>
          </a:lstStyle>
          <a:p>
            <a:pPr lvl="0"/>
            <a:r>
              <a:rPr lang="en-US" dirty="0"/>
              <a:t>Text with </a:t>
            </a:r>
            <a:r>
              <a:rPr lang="en-US" dirty="0" err="1"/>
              <a:t>iphone</a:t>
            </a:r>
            <a:r>
              <a:rPr lang="en-US" dirty="0"/>
              <a:t> Screenshot</a:t>
            </a:r>
            <a:endParaRPr lang="en-ZA" dirty="0"/>
          </a:p>
        </p:txBody>
      </p:sp>
      <p:sp>
        <p:nvSpPr>
          <p:cNvPr id="5" name="Text Placeholder 18">
            <a:extLst>
              <a:ext uri="{FF2B5EF4-FFF2-40B4-BE49-F238E27FC236}">
                <a16:creationId xmlns:a16="http://schemas.microsoft.com/office/drawing/2014/main" id="{5F46AD79-2B5E-80E2-4EC6-926AAD4698D9}"/>
              </a:ext>
            </a:extLst>
          </p:cNvPr>
          <p:cNvSpPr>
            <a:spLocks noGrp="1"/>
          </p:cNvSpPr>
          <p:nvPr>
            <p:ph type="body" sz="quarter" idx="12" hasCustomPrompt="1"/>
          </p:nvPr>
        </p:nvSpPr>
        <p:spPr>
          <a:xfrm>
            <a:off x="457200" y="1851267"/>
            <a:ext cx="5915600"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9" name="Graphic 8">
            <a:extLst>
              <a:ext uri="{FF2B5EF4-FFF2-40B4-BE49-F238E27FC236}">
                <a16:creationId xmlns:a16="http://schemas.microsoft.com/office/drawing/2014/main" id="{E540D8D9-CA58-CEC4-D836-D8637D1C4BF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41987862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iPad - Dark">
    <p:bg>
      <p:bgPr>
        <a:solidFill>
          <a:srgbClr val="172622"/>
        </a:solidFill>
        <a:effectLst/>
      </p:bgPr>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587415B7-73DF-CC5B-C248-D6E3485108DB}"/>
              </a:ext>
            </a:extLst>
          </p:cNvPr>
          <p:cNvPicPr>
            <a:picLocks noChangeAspect="1"/>
          </p:cNvPicPr>
          <p:nvPr userDrawn="1"/>
        </p:nvPicPr>
        <p:blipFill>
          <a:blip r:embed="rId2"/>
          <a:srcRect/>
          <a:stretch/>
        </p:blipFill>
        <p:spPr>
          <a:xfrm>
            <a:off x="5429251" y="0"/>
            <a:ext cx="1682751" cy="6858000"/>
          </a:xfrm>
          <a:prstGeom prst="rect">
            <a:avLst/>
          </a:prstGeom>
        </p:spPr>
      </p:pic>
      <p:sp>
        <p:nvSpPr>
          <p:cNvPr id="6" name="Shape 3">
            <a:extLst>
              <a:ext uri="{FF2B5EF4-FFF2-40B4-BE49-F238E27FC236}">
                <a16:creationId xmlns:a16="http://schemas.microsoft.com/office/drawing/2014/main" id="{8E569AD1-A2C8-2914-E2F6-7C85C7313B7F}"/>
              </a:ext>
            </a:extLst>
          </p:cNvPr>
          <p:cNvSpPr/>
          <p:nvPr userDrawn="1"/>
        </p:nvSpPr>
        <p:spPr>
          <a:xfrm>
            <a:off x="6096000" y="0"/>
            <a:ext cx="6096000" cy="6858000"/>
          </a:xfrm>
          <a:prstGeom prst="rect">
            <a:avLst/>
          </a:prstGeom>
          <a:solidFill>
            <a:srgbClr val="1D5245"/>
          </a:solidFill>
          <a:ln/>
        </p:spPr>
        <p:txBody>
          <a:bodyPr/>
          <a:lstStyle/>
          <a:p>
            <a:endParaRPr lang="en-US" sz="2400"/>
          </a:p>
        </p:txBody>
      </p:sp>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7" name="Image 1" descr="preencoded.png">
            <a:extLst>
              <a:ext uri="{FF2B5EF4-FFF2-40B4-BE49-F238E27FC236}">
                <a16:creationId xmlns:a16="http://schemas.microsoft.com/office/drawing/2014/main" id="{2EF56817-BBFE-B752-7EAA-22EEB6DF1335}"/>
              </a:ext>
            </a:extLst>
          </p:cNvPr>
          <p:cNvPicPr>
            <a:picLocks noChangeAspect="1"/>
          </p:cNvPicPr>
          <p:nvPr userDrawn="1"/>
        </p:nvPicPr>
        <p:blipFill>
          <a:blip r:embed="rId3"/>
          <a:srcRect/>
          <a:stretch/>
        </p:blipFill>
        <p:spPr>
          <a:xfrm>
            <a:off x="6864351" y="1930401"/>
            <a:ext cx="5137696" cy="3586305"/>
          </a:xfrm>
          <a:prstGeom prst="rect">
            <a:avLst/>
          </a:prstGeom>
        </p:spPr>
      </p:pic>
      <p:sp>
        <p:nvSpPr>
          <p:cNvPr id="12" name="Picture Placeholder 11">
            <a:extLst>
              <a:ext uri="{FF2B5EF4-FFF2-40B4-BE49-F238E27FC236}">
                <a16:creationId xmlns:a16="http://schemas.microsoft.com/office/drawing/2014/main" id="{6F183C75-42F2-8008-73C1-1E5E740CC2B9}"/>
              </a:ext>
            </a:extLst>
          </p:cNvPr>
          <p:cNvSpPr>
            <a:spLocks noGrp="1"/>
          </p:cNvSpPr>
          <p:nvPr>
            <p:ph type="pic" sz="quarter" idx="11"/>
          </p:nvPr>
        </p:nvSpPr>
        <p:spPr>
          <a:xfrm>
            <a:off x="7146926" y="2209801"/>
            <a:ext cx="4568825" cy="3035300"/>
          </a:xfrm>
          <a:prstGeom prst="rect">
            <a:avLst/>
          </a:prstGeom>
        </p:spPr>
        <p:txBody>
          <a:bodyPr/>
          <a:lstStyle/>
          <a:p>
            <a:endParaRPr lang="en-ZA"/>
          </a:p>
        </p:txBody>
      </p:sp>
      <p:sp>
        <p:nvSpPr>
          <p:cNvPr id="2" name="Text Placeholder 18">
            <a:extLst>
              <a:ext uri="{FF2B5EF4-FFF2-40B4-BE49-F238E27FC236}">
                <a16:creationId xmlns:a16="http://schemas.microsoft.com/office/drawing/2014/main" id="{1034AEC7-B857-2653-514B-1792F7D43B15}"/>
              </a:ext>
            </a:extLst>
          </p:cNvPr>
          <p:cNvSpPr>
            <a:spLocks noGrp="1"/>
          </p:cNvSpPr>
          <p:nvPr>
            <p:ph type="body" sz="quarter" idx="10" hasCustomPrompt="1"/>
          </p:nvPr>
        </p:nvSpPr>
        <p:spPr>
          <a:xfrm>
            <a:off x="457200" y="397933"/>
            <a:ext cx="5266267" cy="482600"/>
          </a:xfrm>
          <a:prstGeom prst="rect">
            <a:avLst/>
          </a:prstGeom>
        </p:spPr>
        <p:txBody>
          <a:bodyPr lIns="0" tIns="0" rIns="0" bIns="0"/>
          <a:lstStyle>
            <a:lvl1pPr algn="l">
              <a:buNone/>
              <a:defRPr sz="2667">
                <a:solidFill>
                  <a:srgbClr val="F9F7F6"/>
                </a:solidFill>
                <a:latin typeface="Georgia" panose="02040502050405020303" pitchFamily="18" charset="0"/>
              </a:defRPr>
            </a:lvl1pPr>
          </a:lstStyle>
          <a:p>
            <a:pPr lvl="0"/>
            <a:r>
              <a:rPr lang="en-US" dirty="0"/>
              <a:t>Text with iPad Screenshot</a:t>
            </a:r>
            <a:endParaRPr lang="en-ZA" dirty="0"/>
          </a:p>
        </p:txBody>
      </p:sp>
      <p:sp>
        <p:nvSpPr>
          <p:cNvPr id="5" name="Text Placeholder 18">
            <a:extLst>
              <a:ext uri="{FF2B5EF4-FFF2-40B4-BE49-F238E27FC236}">
                <a16:creationId xmlns:a16="http://schemas.microsoft.com/office/drawing/2014/main" id="{1EB6D510-6EFD-6762-4FBC-CD450A00C044}"/>
              </a:ext>
            </a:extLst>
          </p:cNvPr>
          <p:cNvSpPr>
            <a:spLocks noGrp="1"/>
          </p:cNvSpPr>
          <p:nvPr>
            <p:ph type="body" sz="quarter" idx="12" hasCustomPrompt="1"/>
          </p:nvPr>
        </p:nvSpPr>
        <p:spPr>
          <a:xfrm>
            <a:off x="457200" y="1851267"/>
            <a:ext cx="5915600"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9" name="Graphic 8">
            <a:extLst>
              <a:ext uri="{FF2B5EF4-FFF2-40B4-BE49-F238E27FC236}">
                <a16:creationId xmlns:a16="http://schemas.microsoft.com/office/drawing/2014/main" id="{05210007-63ED-7A9D-4212-EADA341E3D0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8061747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Pr>
        <a:solidFill>
          <a:srgbClr val="1D5245"/>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2A8FBBA-11E2-0E50-6A4C-8826AAB9D7E9}"/>
              </a:ext>
            </a:extLst>
          </p:cNvPr>
          <p:cNvSpPr>
            <a:spLocks noGrp="1"/>
          </p:cNvSpPr>
          <p:nvPr>
            <p:ph type="body" sz="quarter" idx="10" hasCustomPrompt="1"/>
          </p:nvPr>
        </p:nvSpPr>
        <p:spPr>
          <a:xfrm>
            <a:off x="380999" y="601177"/>
            <a:ext cx="11347452" cy="685800"/>
          </a:xfrm>
          <a:prstGeom prst="rect">
            <a:avLst/>
          </a:prstGeom>
        </p:spPr>
        <p:txBody>
          <a:bodyPr lIns="0" tIns="0" rIns="0" bIns="0"/>
          <a:lstStyle>
            <a:lvl1pPr>
              <a:buNone/>
              <a:defRPr>
                <a:solidFill>
                  <a:srgbClr val="F9F7F6"/>
                </a:solidFill>
                <a:latin typeface="Georgia" panose="02040502050405020303" pitchFamily="18" charset="0"/>
              </a:defRPr>
            </a:lvl1pPr>
          </a:lstStyle>
          <a:p>
            <a:pPr lvl="0"/>
            <a:r>
              <a:rPr lang="en-US" dirty="0"/>
              <a:t>Title and Content</a:t>
            </a:r>
            <a:endParaRPr lang="en-ZA" dirty="0"/>
          </a:p>
        </p:txBody>
      </p:sp>
      <p:sp>
        <p:nvSpPr>
          <p:cNvPr id="11" name="Picture Placeholder 10">
            <a:extLst>
              <a:ext uri="{FF2B5EF4-FFF2-40B4-BE49-F238E27FC236}">
                <a16:creationId xmlns:a16="http://schemas.microsoft.com/office/drawing/2014/main" id="{837D29CE-9D9A-9D8E-49F7-277A95438AF2}"/>
              </a:ext>
            </a:extLst>
          </p:cNvPr>
          <p:cNvSpPr>
            <a:spLocks noGrp="1"/>
          </p:cNvSpPr>
          <p:nvPr>
            <p:ph type="pic" sz="quarter" idx="11"/>
          </p:nvPr>
        </p:nvSpPr>
        <p:spPr>
          <a:xfrm>
            <a:off x="6108702" y="1892300"/>
            <a:ext cx="5619749" cy="3581400"/>
          </a:xfrm>
          <a:prstGeom prst="rect">
            <a:avLst/>
          </a:prstGeom>
        </p:spPr>
        <p:txBody>
          <a:bodyPr/>
          <a:lstStyle/>
          <a:p>
            <a:endParaRPr lang="en-ZA"/>
          </a:p>
        </p:txBody>
      </p:sp>
      <p:sp>
        <p:nvSpPr>
          <p:cNvPr id="2" name="Text Placeholder 2">
            <a:extLst>
              <a:ext uri="{FF2B5EF4-FFF2-40B4-BE49-F238E27FC236}">
                <a16:creationId xmlns:a16="http://schemas.microsoft.com/office/drawing/2014/main" id="{1DB139B8-8859-A12A-F1AA-19989C4643DE}"/>
              </a:ext>
            </a:extLst>
          </p:cNvPr>
          <p:cNvSpPr>
            <a:spLocks noGrp="1"/>
          </p:cNvSpPr>
          <p:nvPr>
            <p:ph type="body" sz="quarter" idx="12" hasCustomPrompt="1"/>
          </p:nvPr>
        </p:nvSpPr>
        <p:spPr>
          <a:xfrm>
            <a:off x="751418" y="2446867"/>
            <a:ext cx="4997449" cy="2624667"/>
          </a:xfrm>
          <a:prstGeom prst="rect">
            <a:avLst/>
          </a:prstGeom>
        </p:spPr>
        <p:txBody>
          <a:bodyPr lIns="0" tIns="0" rIns="0" bIns="0"/>
          <a:lstStyle>
            <a:lvl1pPr marL="0" indent="-239994">
              <a:spcBef>
                <a:spcPts val="0"/>
              </a:spcBef>
              <a:buNone/>
              <a:defRPr sz="3333">
                <a:solidFill>
                  <a:srgbClr val="F9F7F6"/>
                </a:solidFill>
                <a:latin typeface="Georgia" panose="02040502050405020303" pitchFamily="18" charset="0"/>
              </a:defRPr>
            </a:lvl1pPr>
          </a:lstStyle>
          <a:p>
            <a:pPr lvl="0"/>
            <a:r>
              <a:rPr lang="en-US" dirty="0">
                <a:effectLst/>
              </a:rPr>
              <a:t>Dark version text area with area for photo to the right</a:t>
            </a:r>
            <a:endParaRPr lang="en-US" dirty="0"/>
          </a:p>
        </p:txBody>
      </p:sp>
      <p:pic>
        <p:nvPicPr>
          <p:cNvPr id="4" name="Graphic 3">
            <a:extLst>
              <a:ext uri="{FF2B5EF4-FFF2-40B4-BE49-F238E27FC236}">
                <a16:creationId xmlns:a16="http://schemas.microsoft.com/office/drawing/2014/main" id="{D0B20D70-6246-D652-5131-8DC1A8DE738E}"/>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0800000">
            <a:off x="0" y="-1"/>
            <a:ext cx="12192000" cy="422397"/>
          </a:xfrm>
          <a:prstGeom prst="rect">
            <a:avLst/>
          </a:prstGeom>
        </p:spPr>
      </p:pic>
      <p:sp>
        <p:nvSpPr>
          <p:cNvPr id="6" name="Shape 1">
            <a:extLst>
              <a:ext uri="{FF2B5EF4-FFF2-40B4-BE49-F238E27FC236}">
                <a16:creationId xmlns:a16="http://schemas.microsoft.com/office/drawing/2014/main" id="{197606C4-EC53-2C6D-CEE5-DE8E4DF95166}"/>
              </a:ext>
            </a:extLst>
          </p:cNvPr>
          <p:cNvSpPr/>
          <p:nvPr userDrawn="1"/>
        </p:nvSpPr>
        <p:spPr>
          <a:xfrm>
            <a:off x="0" y="6500284"/>
            <a:ext cx="3572933" cy="0"/>
          </a:xfrm>
          <a:prstGeom prst="line">
            <a:avLst/>
          </a:prstGeom>
          <a:noFill/>
          <a:ln w="18936">
            <a:solidFill>
              <a:srgbClr val="40B598"/>
            </a:solidFill>
            <a:prstDash val="lgDash"/>
          </a:ln>
        </p:spPr>
        <p:txBody>
          <a:bodyPr/>
          <a:lstStyle/>
          <a:p>
            <a:endParaRPr lang="en-US" sz="2400"/>
          </a:p>
        </p:txBody>
      </p:sp>
      <p:pic>
        <p:nvPicPr>
          <p:cNvPr id="7" name="Graphic 6">
            <a:extLst>
              <a:ext uri="{FF2B5EF4-FFF2-40B4-BE49-F238E27FC236}">
                <a16:creationId xmlns:a16="http://schemas.microsoft.com/office/drawing/2014/main" id="{6F3953A1-4EB6-9547-EA8F-5145BCE3881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35821398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the Presenter (Single)">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sp>
        <p:nvSpPr>
          <p:cNvPr id="4" name="Text Placeholder 18">
            <a:extLst>
              <a:ext uri="{FF2B5EF4-FFF2-40B4-BE49-F238E27FC236}">
                <a16:creationId xmlns:a16="http://schemas.microsoft.com/office/drawing/2014/main" id="{626868EA-6232-7733-6009-18A476A6AE98}"/>
              </a:ext>
            </a:extLst>
          </p:cNvPr>
          <p:cNvSpPr>
            <a:spLocks noGrp="1"/>
          </p:cNvSpPr>
          <p:nvPr>
            <p:ph type="body" sz="quarter" idx="11" hasCustomPrompt="1"/>
          </p:nvPr>
        </p:nvSpPr>
        <p:spPr>
          <a:xfrm>
            <a:off x="4671721" y="3593660"/>
            <a:ext cx="7713579"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400" b="0">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A bit about yourself…</a:t>
            </a:r>
          </a:p>
        </p:txBody>
      </p:sp>
      <p:pic>
        <p:nvPicPr>
          <p:cNvPr id="6" name="Picture 5">
            <a:extLst>
              <a:ext uri="{FF2B5EF4-FFF2-40B4-BE49-F238E27FC236}">
                <a16:creationId xmlns:a16="http://schemas.microsoft.com/office/drawing/2014/main" id="{F4E815B1-4701-30DF-9BA5-EEA6CA500B4E}"/>
              </a:ext>
            </a:extLst>
          </p:cNvPr>
          <p:cNvPicPr>
            <a:picLocks noChangeAspect="1"/>
          </p:cNvPicPr>
          <p:nvPr userDrawn="1"/>
        </p:nvPicPr>
        <p:blipFill>
          <a:blip r:embed="rId2"/>
          <a:stretch>
            <a:fillRect/>
          </a:stretch>
        </p:blipFill>
        <p:spPr>
          <a:xfrm rot="21276525">
            <a:off x="918029" y="1821970"/>
            <a:ext cx="3304319" cy="4173029"/>
          </a:xfrm>
          <a:prstGeom prst="rect">
            <a:avLst/>
          </a:prstGeom>
        </p:spPr>
      </p:pic>
      <p:sp>
        <p:nvSpPr>
          <p:cNvPr id="7" name="Picture Placeholder 3">
            <a:extLst>
              <a:ext uri="{FF2B5EF4-FFF2-40B4-BE49-F238E27FC236}">
                <a16:creationId xmlns:a16="http://schemas.microsoft.com/office/drawing/2014/main" id="{C4AE15BE-EE87-9149-DF42-0CD9478F4172}"/>
              </a:ext>
            </a:extLst>
          </p:cNvPr>
          <p:cNvSpPr>
            <a:spLocks noGrp="1"/>
          </p:cNvSpPr>
          <p:nvPr>
            <p:ph type="pic" sz="quarter" idx="15"/>
          </p:nvPr>
        </p:nvSpPr>
        <p:spPr>
          <a:xfrm rot="21276525">
            <a:off x="1078739" y="2204597"/>
            <a:ext cx="2873292" cy="3020483"/>
          </a:xfrm>
          <a:prstGeom prst="rect">
            <a:avLst/>
          </a:prstGeom>
        </p:spPr>
        <p:txBody>
          <a:bodyPr/>
          <a:lstStyle/>
          <a:p>
            <a:endParaRPr lang="en-ZA"/>
          </a:p>
        </p:txBody>
      </p:sp>
      <p:sp>
        <p:nvSpPr>
          <p:cNvPr id="8" name="TextBox 7">
            <a:extLst>
              <a:ext uri="{FF2B5EF4-FFF2-40B4-BE49-F238E27FC236}">
                <a16:creationId xmlns:a16="http://schemas.microsoft.com/office/drawing/2014/main" id="{C6FBEAA1-C62C-ABDC-B969-55F70F5F8548}"/>
              </a:ext>
            </a:extLst>
          </p:cNvPr>
          <p:cNvSpPr txBox="1"/>
          <p:nvPr userDrawn="1"/>
        </p:nvSpPr>
        <p:spPr>
          <a:xfrm>
            <a:off x="457200" y="203201"/>
            <a:ext cx="9025467" cy="913007"/>
          </a:xfrm>
          <a:prstGeom prst="rect">
            <a:avLst/>
          </a:prstGeom>
          <a:noFill/>
        </p:spPr>
        <p:txBody>
          <a:bodyPr wrap="square" rtlCol="0">
            <a:spAutoFit/>
          </a:bodyPr>
          <a:lstStyle/>
          <a:p>
            <a:r>
              <a:rPr lang="en-US" sz="5333" dirty="0">
                <a:latin typeface="Georgia" panose="02040502050405020303" pitchFamily="18" charset="0"/>
              </a:rPr>
              <a:t>Meet the Presenter</a:t>
            </a:r>
          </a:p>
        </p:txBody>
      </p:sp>
      <p:pic>
        <p:nvPicPr>
          <p:cNvPr id="9" name="Image 0" descr="preencoded.png">
            <a:extLst>
              <a:ext uri="{FF2B5EF4-FFF2-40B4-BE49-F238E27FC236}">
                <a16:creationId xmlns:a16="http://schemas.microsoft.com/office/drawing/2014/main" id="{43C81776-C3FE-045A-3AB2-BB147CFB9BD7}"/>
              </a:ext>
            </a:extLst>
          </p:cNvPr>
          <p:cNvPicPr>
            <a:picLocks noChangeAspect="1"/>
          </p:cNvPicPr>
          <p:nvPr userDrawn="1"/>
        </p:nvPicPr>
        <p:blipFill>
          <a:blip r:embed="rId3"/>
          <a:srcRect r="23899"/>
          <a:stretch>
            <a:fillRect/>
          </a:stretch>
        </p:blipFill>
        <p:spPr>
          <a:xfrm>
            <a:off x="11185978" y="0"/>
            <a:ext cx="1280585" cy="6858000"/>
          </a:xfrm>
          <a:prstGeom prst="rect">
            <a:avLst/>
          </a:prstGeom>
        </p:spPr>
      </p:pic>
      <p:sp>
        <p:nvSpPr>
          <p:cNvPr id="10" name="Shape 3">
            <a:extLst>
              <a:ext uri="{FF2B5EF4-FFF2-40B4-BE49-F238E27FC236}">
                <a16:creationId xmlns:a16="http://schemas.microsoft.com/office/drawing/2014/main" id="{7A9D72F9-3CEE-0D3A-C05B-5C21A0144755}"/>
              </a:ext>
            </a:extLst>
          </p:cNvPr>
          <p:cNvSpPr/>
          <p:nvPr userDrawn="1"/>
        </p:nvSpPr>
        <p:spPr>
          <a:xfrm>
            <a:off x="11849026" y="0"/>
            <a:ext cx="626533" cy="6858000"/>
          </a:xfrm>
          <a:prstGeom prst="rect">
            <a:avLst/>
          </a:prstGeom>
          <a:solidFill>
            <a:srgbClr val="1D5245"/>
          </a:solidFill>
          <a:ln/>
        </p:spPr>
        <p:txBody>
          <a:bodyPr/>
          <a:lstStyle/>
          <a:p>
            <a:endParaRPr lang="en-US" sz="2400"/>
          </a:p>
        </p:txBody>
      </p:sp>
      <p:sp>
        <p:nvSpPr>
          <p:cNvPr id="11" name="Text Placeholder 18">
            <a:extLst>
              <a:ext uri="{FF2B5EF4-FFF2-40B4-BE49-F238E27FC236}">
                <a16:creationId xmlns:a16="http://schemas.microsoft.com/office/drawing/2014/main" id="{DDE8731E-A64D-12B8-0116-F239F8B05AB0}"/>
              </a:ext>
            </a:extLst>
          </p:cNvPr>
          <p:cNvSpPr>
            <a:spLocks noGrp="1"/>
          </p:cNvSpPr>
          <p:nvPr>
            <p:ph type="body" sz="quarter" idx="16" hasCustomPrompt="1"/>
          </p:nvPr>
        </p:nvSpPr>
        <p:spPr>
          <a:xfrm>
            <a:off x="4681622" y="1942220"/>
            <a:ext cx="6528909"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800"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pic>
        <p:nvPicPr>
          <p:cNvPr id="5" name="Graphic 4">
            <a:extLst>
              <a:ext uri="{FF2B5EF4-FFF2-40B4-BE49-F238E27FC236}">
                <a16:creationId xmlns:a16="http://schemas.microsoft.com/office/drawing/2014/main" id="{C0698010-DB8A-BD89-66E7-F23823950FA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771406" y="6102987"/>
            <a:ext cx="2618764" cy="476861"/>
          </a:xfrm>
          <a:prstGeom prst="rect">
            <a:avLst/>
          </a:prstGeom>
        </p:spPr>
      </p:pic>
    </p:spTree>
    <p:extLst>
      <p:ext uri="{BB962C8B-B14F-4D97-AF65-F5344CB8AC3E}">
        <p14:creationId xmlns:p14="http://schemas.microsoft.com/office/powerpoint/2010/main" val="7114660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eet the Presenter (2)">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6" name="Picture 5">
            <a:extLst>
              <a:ext uri="{FF2B5EF4-FFF2-40B4-BE49-F238E27FC236}">
                <a16:creationId xmlns:a16="http://schemas.microsoft.com/office/drawing/2014/main" id="{F4E815B1-4701-30DF-9BA5-EEA6CA500B4E}"/>
              </a:ext>
            </a:extLst>
          </p:cNvPr>
          <p:cNvPicPr>
            <a:picLocks noChangeAspect="1"/>
          </p:cNvPicPr>
          <p:nvPr userDrawn="1"/>
        </p:nvPicPr>
        <p:blipFill>
          <a:blip r:embed="rId2"/>
          <a:stretch>
            <a:fillRect/>
          </a:stretch>
        </p:blipFill>
        <p:spPr>
          <a:xfrm>
            <a:off x="1496884" y="1354305"/>
            <a:ext cx="2817081" cy="3557697"/>
          </a:xfrm>
          <a:prstGeom prst="rect">
            <a:avLst/>
          </a:prstGeom>
        </p:spPr>
      </p:pic>
      <p:sp>
        <p:nvSpPr>
          <p:cNvPr id="7" name="Picture Placeholder 3">
            <a:extLst>
              <a:ext uri="{FF2B5EF4-FFF2-40B4-BE49-F238E27FC236}">
                <a16:creationId xmlns:a16="http://schemas.microsoft.com/office/drawing/2014/main" id="{C4AE15BE-EE87-9149-DF42-0CD9478F4172}"/>
              </a:ext>
            </a:extLst>
          </p:cNvPr>
          <p:cNvSpPr>
            <a:spLocks noGrp="1"/>
          </p:cNvSpPr>
          <p:nvPr>
            <p:ph type="pic" sz="quarter" idx="15"/>
          </p:nvPr>
        </p:nvSpPr>
        <p:spPr>
          <a:xfrm>
            <a:off x="1673648" y="1687143"/>
            <a:ext cx="2404405" cy="2553355"/>
          </a:xfrm>
          <a:prstGeom prst="rect">
            <a:avLst/>
          </a:prstGeom>
        </p:spPr>
        <p:txBody>
          <a:bodyPr/>
          <a:lstStyle/>
          <a:p>
            <a:endParaRPr lang="en-ZA"/>
          </a:p>
        </p:txBody>
      </p:sp>
      <p:sp>
        <p:nvSpPr>
          <p:cNvPr id="8" name="TextBox 7">
            <a:extLst>
              <a:ext uri="{FF2B5EF4-FFF2-40B4-BE49-F238E27FC236}">
                <a16:creationId xmlns:a16="http://schemas.microsoft.com/office/drawing/2014/main" id="{C6FBEAA1-C62C-ABDC-B969-55F70F5F8548}"/>
              </a:ext>
            </a:extLst>
          </p:cNvPr>
          <p:cNvSpPr txBox="1"/>
          <p:nvPr userDrawn="1"/>
        </p:nvSpPr>
        <p:spPr>
          <a:xfrm>
            <a:off x="457200" y="203201"/>
            <a:ext cx="9025467" cy="913007"/>
          </a:xfrm>
          <a:prstGeom prst="rect">
            <a:avLst/>
          </a:prstGeom>
          <a:noFill/>
        </p:spPr>
        <p:txBody>
          <a:bodyPr wrap="square" rtlCol="0">
            <a:spAutoFit/>
          </a:bodyPr>
          <a:lstStyle/>
          <a:p>
            <a:r>
              <a:rPr lang="en-US" sz="5333" dirty="0">
                <a:latin typeface="Georgia" panose="02040502050405020303" pitchFamily="18" charset="0"/>
              </a:rPr>
              <a:t>Meet the Presenters</a:t>
            </a:r>
          </a:p>
        </p:txBody>
      </p:sp>
      <p:pic>
        <p:nvPicPr>
          <p:cNvPr id="9" name="Image 0" descr="preencoded.png">
            <a:extLst>
              <a:ext uri="{FF2B5EF4-FFF2-40B4-BE49-F238E27FC236}">
                <a16:creationId xmlns:a16="http://schemas.microsoft.com/office/drawing/2014/main" id="{43C81776-C3FE-045A-3AB2-BB147CFB9BD7}"/>
              </a:ext>
            </a:extLst>
          </p:cNvPr>
          <p:cNvPicPr>
            <a:picLocks noChangeAspect="1"/>
          </p:cNvPicPr>
          <p:nvPr userDrawn="1"/>
        </p:nvPicPr>
        <p:blipFill>
          <a:blip r:embed="rId3"/>
          <a:srcRect r="23899"/>
          <a:stretch>
            <a:fillRect/>
          </a:stretch>
        </p:blipFill>
        <p:spPr>
          <a:xfrm>
            <a:off x="11185978" y="0"/>
            <a:ext cx="1280585" cy="6858000"/>
          </a:xfrm>
          <a:prstGeom prst="rect">
            <a:avLst/>
          </a:prstGeom>
        </p:spPr>
      </p:pic>
      <p:sp>
        <p:nvSpPr>
          <p:cNvPr id="10" name="Shape 3">
            <a:extLst>
              <a:ext uri="{FF2B5EF4-FFF2-40B4-BE49-F238E27FC236}">
                <a16:creationId xmlns:a16="http://schemas.microsoft.com/office/drawing/2014/main" id="{7A9D72F9-3CEE-0D3A-C05B-5C21A0144755}"/>
              </a:ext>
            </a:extLst>
          </p:cNvPr>
          <p:cNvSpPr/>
          <p:nvPr userDrawn="1"/>
        </p:nvSpPr>
        <p:spPr>
          <a:xfrm>
            <a:off x="11849026" y="0"/>
            <a:ext cx="626533" cy="6858000"/>
          </a:xfrm>
          <a:prstGeom prst="rect">
            <a:avLst/>
          </a:prstGeom>
          <a:solidFill>
            <a:srgbClr val="1D5245"/>
          </a:solidFill>
          <a:ln/>
        </p:spPr>
        <p:txBody>
          <a:bodyPr/>
          <a:lstStyle/>
          <a:p>
            <a:endParaRPr lang="en-US" sz="2400"/>
          </a:p>
        </p:txBody>
      </p:sp>
      <p:sp>
        <p:nvSpPr>
          <p:cNvPr id="11" name="Text Placeholder 18">
            <a:extLst>
              <a:ext uri="{FF2B5EF4-FFF2-40B4-BE49-F238E27FC236}">
                <a16:creationId xmlns:a16="http://schemas.microsoft.com/office/drawing/2014/main" id="{DDE8731E-A64D-12B8-0116-F239F8B05AB0}"/>
              </a:ext>
            </a:extLst>
          </p:cNvPr>
          <p:cNvSpPr>
            <a:spLocks noGrp="1"/>
          </p:cNvSpPr>
          <p:nvPr>
            <p:ph type="body" sz="quarter" idx="16" hasCustomPrompt="1"/>
          </p:nvPr>
        </p:nvSpPr>
        <p:spPr>
          <a:xfrm>
            <a:off x="1496884" y="5130455"/>
            <a:ext cx="3955651"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pic>
        <p:nvPicPr>
          <p:cNvPr id="5" name="Picture 4">
            <a:extLst>
              <a:ext uri="{FF2B5EF4-FFF2-40B4-BE49-F238E27FC236}">
                <a16:creationId xmlns:a16="http://schemas.microsoft.com/office/drawing/2014/main" id="{7FBE3D8A-C5A1-3C74-3321-DD357612CEB4}"/>
              </a:ext>
            </a:extLst>
          </p:cNvPr>
          <p:cNvPicPr>
            <a:picLocks noChangeAspect="1"/>
          </p:cNvPicPr>
          <p:nvPr userDrawn="1"/>
        </p:nvPicPr>
        <p:blipFill>
          <a:blip r:embed="rId2"/>
          <a:stretch>
            <a:fillRect/>
          </a:stretch>
        </p:blipFill>
        <p:spPr>
          <a:xfrm>
            <a:off x="5539804" y="1417225"/>
            <a:ext cx="2817081" cy="3557697"/>
          </a:xfrm>
          <a:prstGeom prst="rect">
            <a:avLst/>
          </a:prstGeom>
        </p:spPr>
      </p:pic>
      <p:sp>
        <p:nvSpPr>
          <p:cNvPr id="12" name="Picture Placeholder 3">
            <a:extLst>
              <a:ext uri="{FF2B5EF4-FFF2-40B4-BE49-F238E27FC236}">
                <a16:creationId xmlns:a16="http://schemas.microsoft.com/office/drawing/2014/main" id="{EDBDA930-6F8A-3A28-96BF-E9D4BC3BB663}"/>
              </a:ext>
            </a:extLst>
          </p:cNvPr>
          <p:cNvSpPr>
            <a:spLocks noGrp="1"/>
          </p:cNvSpPr>
          <p:nvPr>
            <p:ph type="pic" sz="quarter" idx="17"/>
          </p:nvPr>
        </p:nvSpPr>
        <p:spPr>
          <a:xfrm>
            <a:off x="5730590" y="1756465"/>
            <a:ext cx="2404405" cy="2553355"/>
          </a:xfrm>
          <a:prstGeom prst="rect">
            <a:avLst/>
          </a:prstGeom>
        </p:spPr>
        <p:txBody>
          <a:bodyPr/>
          <a:lstStyle/>
          <a:p>
            <a:endParaRPr lang="en-ZA"/>
          </a:p>
        </p:txBody>
      </p:sp>
      <p:sp>
        <p:nvSpPr>
          <p:cNvPr id="13" name="Text Placeholder 18">
            <a:extLst>
              <a:ext uri="{FF2B5EF4-FFF2-40B4-BE49-F238E27FC236}">
                <a16:creationId xmlns:a16="http://schemas.microsoft.com/office/drawing/2014/main" id="{6BF42DB4-238D-04AF-0D3B-AD8D6FF22414}"/>
              </a:ext>
            </a:extLst>
          </p:cNvPr>
          <p:cNvSpPr>
            <a:spLocks noGrp="1"/>
          </p:cNvSpPr>
          <p:nvPr>
            <p:ph type="body" sz="quarter" idx="18" hasCustomPrompt="1"/>
          </p:nvPr>
        </p:nvSpPr>
        <p:spPr>
          <a:xfrm>
            <a:off x="5663091" y="5134688"/>
            <a:ext cx="4268309"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pic>
        <p:nvPicPr>
          <p:cNvPr id="4" name="Graphic 3">
            <a:extLst>
              <a:ext uri="{FF2B5EF4-FFF2-40B4-BE49-F238E27FC236}">
                <a16:creationId xmlns:a16="http://schemas.microsoft.com/office/drawing/2014/main" id="{CCC5788B-07C6-C102-9A2C-168ACBC7E1B7}"/>
              </a:ext>
            </a:extLst>
          </p:cNvPr>
          <p:cNvPicPr>
            <a:picLocks noChangeAspect="1"/>
          </p:cNvPicPr>
          <p:nvPr userDrawn="1"/>
        </p:nvPicPr>
        <p:blipFill>
          <a:blip>
            <a:extLst>
              <a:ext uri="{96DAC541-7B7A-43D3-8B79-37D633B846F1}">
                <asvg:svgBlip xmlns:asvg="http://schemas.microsoft.com/office/drawing/2016/SVG/main" r:embed="rId4"/>
              </a:ext>
            </a:extLst>
          </a:blip>
          <a:srcRect r="79023"/>
          <a:stretch>
            <a:fillRect/>
          </a:stretch>
        </p:blipFill>
        <p:spPr>
          <a:xfrm>
            <a:off x="10594449" y="5844832"/>
            <a:ext cx="846736" cy="735016"/>
          </a:xfrm>
          <a:prstGeom prst="rect">
            <a:avLst/>
          </a:prstGeom>
        </p:spPr>
      </p:pic>
    </p:spTree>
    <p:extLst>
      <p:ext uri="{BB962C8B-B14F-4D97-AF65-F5344CB8AC3E}">
        <p14:creationId xmlns:p14="http://schemas.microsoft.com/office/powerpoint/2010/main" val="31916009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eet the Presenters (3)">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2" name="Graphic 1">
            <a:extLst>
              <a:ext uri="{FF2B5EF4-FFF2-40B4-BE49-F238E27FC236}">
                <a16:creationId xmlns:a16="http://schemas.microsoft.com/office/drawing/2014/main" id="{B14C5CFE-01A5-88F2-1391-C8AE58657C0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969037" y="6141002"/>
            <a:ext cx="2548465" cy="554501"/>
          </a:xfrm>
          <a:prstGeom prst="rect">
            <a:avLst/>
          </a:prstGeom>
        </p:spPr>
      </p:pic>
      <p:pic>
        <p:nvPicPr>
          <p:cNvPr id="6" name="Picture 5">
            <a:extLst>
              <a:ext uri="{FF2B5EF4-FFF2-40B4-BE49-F238E27FC236}">
                <a16:creationId xmlns:a16="http://schemas.microsoft.com/office/drawing/2014/main" id="{F4E815B1-4701-30DF-9BA5-EEA6CA500B4E}"/>
              </a:ext>
            </a:extLst>
          </p:cNvPr>
          <p:cNvPicPr>
            <a:picLocks noChangeAspect="1"/>
          </p:cNvPicPr>
          <p:nvPr userDrawn="1"/>
        </p:nvPicPr>
        <p:blipFill>
          <a:blip r:embed="rId3"/>
          <a:stretch>
            <a:fillRect/>
          </a:stretch>
        </p:blipFill>
        <p:spPr>
          <a:xfrm>
            <a:off x="530037" y="1611639"/>
            <a:ext cx="2180672" cy="2753975"/>
          </a:xfrm>
          <a:prstGeom prst="rect">
            <a:avLst/>
          </a:prstGeom>
        </p:spPr>
      </p:pic>
      <p:sp>
        <p:nvSpPr>
          <p:cNvPr id="8" name="TextBox 7">
            <a:extLst>
              <a:ext uri="{FF2B5EF4-FFF2-40B4-BE49-F238E27FC236}">
                <a16:creationId xmlns:a16="http://schemas.microsoft.com/office/drawing/2014/main" id="{C6FBEAA1-C62C-ABDC-B969-55F70F5F8548}"/>
              </a:ext>
            </a:extLst>
          </p:cNvPr>
          <p:cNvSpPr txBox="1"/>
          <p:nvPr userDrawn="1"/>
        </p:nvSpPr>
        <p:spPr>
          <a:xfrm>
            <a:off x="457200" y="203201"/>
            <a:ext cx="9025467" cy="913007"/>
          </a:xfrm>
          <a:prstGeom prst="rect">
            <a:avLst/>
          </a:prstGeom>
          <a:noFill/>
        </p:spPr>
        <p:txBody>
          <a:bodyPr wrap="square" rtlCol="0">
            <a:spAutoFit/>
          </a:bodyPr>
          <a:lstStyle/>
          <a:p>
            <a:r>
              <a:rPr lang="en-US" sz="5333" dirty="0">
                <a:latin typeface="Georgia" panose="02040502050405020303" pitchFamily="18" charset="0"/>
              </a:rPr>
              <a:t>Meet the Presenters</a:t>
            </a:r>
          </a:p>
        </p:txBody>
      </p:sp>
      <p:pic>
        <p:nvPicPr>
          <p:cNvPr id="9" name="Image 0" descr="preencoded.png">
            <a:extLst>
              <a:ext uri="{FF2B5EF4-FFF2-40B4-BE49-F238E27FC236}">
                <a16:creationId xmlns:a16="http://schemas.microsoft.com/office/drawing/2014/main" id="{43C81776-C3FE-045A-3AB2-BB147CFB9BD7}"/>
              </a:ext>
            </a:extLst>
          </p:cNvPr>
          <p:cNvPicPr>
            <a:picLocks noChangeAspect="1"/>
          </p:cNvPicPr>
          <p:nvPr userDrawn="1"/>
        </p:nvPicPr>
        <p:blipFill>
          <a:blip r:embed="rId4"/>
          <a:srcRect r="23899"/>
          <a:stretch>
            <a:fillRect/>
          </a:stretch>
        </p:blipFill>
        <p:spPr>
          <a:xfrm>
            <a:off x="11185978" y="0"/>
            <a:ext cx="1280585" cy="6858000"/>
          </a:xfrm>
          <a:prstGeom prst="rect">
            <a:avLst/>
          </a:prstGeom>
        </p:spPr>
      </p:pic>
      <p:sp>
        <p:nvSpPr>
          <p:cNvPr id="10" name="Shape 3">
            <a:extLst>
              <a:ext uri="{FF2B5EF4-FFF2-40B4-BE49-F238E27FC236}">
                <a16:creationId xmlns:a16="http://schemas.microsoft.com/office/drawing/2014/main" id="{7A9D72F9-3CEE-0D3A-C05B-5C21A0144755}"/>
              </a:ext>
            </a:extLst>
          </p:cNvPr>
          <p:cNvSpPr/>
          <p:nvPr userDrawn="1"/>
        </p:nvSpPr>
        <p:spPr>
          <a:xfrm>
            <a:off x="11849026" y="0"/>
            <a:ext cx="626533" cy="6858000"/>
          </a:xfrm>
          <a:prstGeom prst="rect">
            <a:avLst/>
          </a:prstGeom>
          <a:solidFill>
            <a:srgbClr val="1D5245"/>
          </a:solidFill>
          <a:ln/>
        </p:spPr>
        <p:txBody>
          <a:bodyPr/>
          <a:lstStyle/>
          <a:p>
            <a:endParaRPr lang="en-US" sz="2400"/>
          </a:p>
        </p:txBody>
      </p:sp>
      <p:sp>
        <p:nvSpPr>
          <p:cNvPr id="11" name="Text Placeholder 18">
            <a:extLst>
              <a:ext uri="{FF2B5EF4-FFF2-40B4-BE49-F238E27FC236}">
                <a16:creationId xmlns:a16="http://schemas.microsoft.com/office/drawing/2014/main" id="{DDE8731E-A64D-12B8-0116-F239F8B05AB0}"/>
              </a:ext>
            </a:extLst>
          </p:cNvPr>
          <p:cNvSpPr>
            <a:spLocks noGrp="1"/>
          </p:cNvSpPr>
          <p:nvPr>
            <p:ph type="body" sz="quarter" idx="16" hasCustomPrompt="1"/>
          </p:nvPr>
        </p:nvSpPr>
        <p:spPr>
          <a:xfrm>
            <a:off x="530037" y="4626980"/>
            <a:ext cx="2692928"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867"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sp>
        <p:nvSpPr>
          <p:cNvPr id="12" name="Picture Placeholder 3">
            <a:extLst>
              <a:ext uri="{FF2B5EF4-FFF2-40B4-BE49-F238E27FC236}">
                <a16:creationId xmlns:a16="http://schemas.microsoft.com/office/drawing/2014/main" id="{EDBDA930-6F8A-3A28-96BF-E9D4BC3BB663}"/>
              </a:ext>
            </a:extLst>
          </p:cNvPr>
          <p:cNvSpPr>
            <a:spLocks noGrp="1"/>
          </p:cNvSpPr>
          <p:nvPr>
            <p:ph type="pic" sz="quarter" idx="17"/>
          </p:nvPr>
        </p:nvSpPr>
        <p:spPr>
          <a:xfrm>
            <a:off x="670224" y="1873006"/>
            <a:ext cx="1903331" cy="2021661"/>
          </a:xfrm>
          <a:prstGeom prst="rect">
            <a:avLst/>
          </a:prstGeom>
        </p:spPr>
        <p:txBody>
          <a:bodyPr/>
          <a:lstStyle/>
          <a:p>
            <a:endParaRPr lang="en-ZA"/>
          </a:p>
        </p:txBody>
      </p:sp>
      <p:pic>
        <p:nvPicPr>
          <p:cNvPr id="14" name="Picture 13">
            <a:extLst>
              <a:ext uri="{FF2B5EF4-FFF2-40B4-BE49-F238E27FC236}">
                <a16:creationId xmlns:a16="http://schemas.microsoft.com/office/drawing/2014/main" id="{51946714-45BA-DFD7-2279-095D98B80B4E}"/>
              </a:ext>
            </a:extLst>
          </p:cNvPr>
          <p:cNvPicPr>
            <a:picLocks noChangeAspect="1"/>
          </p:cNvPicPr>
          <p:nvPr userDrawn="1"/>
        </p:nvPicPr>
        <p:blipFill>
          <a:blip r:embed="rId3"/>
          <a:stretch>
            <a:fillRect/>
          </a:stretch>
        </p:blipFill>
        <p:spPr>
          <a:xfrm>
            <a:off x="4049419" y="1611639"/>
            <a:ext cx="2180672" cy="2753975"/>
          </a:xfrm>
          <a:prstGeom prst="rect">
            <a:avLst/>
          </a:prstGeom>
        </p:spPr>
      </p:pic>
      <p:sp>
        <p:nvSpPr>
          <p:cNvPr id="15" name="Picture Placeholder 3">
            <a:extLst>
              <a:ext uri="{FF2B5EF4-FFF2-40B4-BE49-F238E27FC236}">
                <a16:creationId xmlns:a16="http://schemas.microsoft.com/office/drawing/2014/main" id="{9B409363-9BF1-8A8C-57E8-EDFBA29BDDA5}"/>
              </a:ext>
            </a:extLst>
          </p:cNvPr>
          <p:cNvSpPr>
            <a:spLocks noGrp="1"/>
          </p:cNvSpPr>
          <p:nvPr>
            <p:ph type="pic" sz="quarter" idx="19"/>
          </p:nvPr>
        </p:nvSpPr>
        <p:spPr>
          <a:xfrm>
            <a:off x="4189605" y="1873006"/>
            <a:ext cx="1906395" cy="2021661"/>
          </a:xfrm>
          <a:prstGeom prst="rect">
            <a:avLst/>
          </a:prstGeom>
        </p:spPr>
        <p:txBody>
          <a:bodyPr/>
          <a:lstStyle/>
          <a:p>
            <a:endParaRPr lang="en-ZA"/>
          </a:p>
        </p:txBody>
      </p:sp>
      <p:pic>
        <p:nvPicPr>
          <p:cNvPr id="16" name="Picture 15">
            <a:extLst>
              <a:ext uri="{FF2B5EF4-FFF2-40B4-BE49-F238E27FC236}">
                <a16:creationId xmlns:a16="http://schemas.microsoft.com/office/drawing/2014/main" id="{451C34B3-85A7-89C1-BEA4-881D69BC160C}"/>
              </a:ext>
            </a:extLst>
          </p:cNvPr>
          <p:cNvPicPr>
            <a:picLocks noChangeAspect="1"/>
          </p:cNvPicPr>
          <p:nvPr userDrawn="1"/>
        </p:nvPicPr>
        <p:blipFill>
          <a:blip r:embed="rId3"/>
          <a:stretch>
            <a:fillRect/>
          </a:stretch>
        </p:blipFill>
        <p:spPr>
          <a:xfrm>
            <a:off x="7625416" y="1612901"/>
            <a:ext cx="2180672" cy="2753975"/>
          </a:xfrm>
          <a:prstGeom prst="rect">
            <a:avLst/>
          </a:prstGeom>
        </p:spPr>
      </p:pic>
      <p:sp>
        <p:nvSpPr>
          <p:cNvPr id="17" name="Picture Placeholder 3">
            <a:extLst>
              <a:ext uri="{FF2B5EF4-FFF2-40B4-BE49-F238E27FC236}">
                <a16:creationId xmlns:a16="http://schemas.microsoft.com/office/drawing/2014/main" id="{B8E64D52-BB6A-38BA-3E36-50AA4611C3CC}"/>
              </a:ext>
            </a:extLst>
          </p:cNvPr>
          <p:cNvSpPr>
            <a:spLocks noGrp="1"/>
          </p:cNvSpPr>
          <p:nvPr>
            <p:ph type="pic" sz="quarter" idx="20"/>
          </p:nvPr>
        </p:nvSpPr>
        <p:spPr>
          <a:xfrm>
            <a:off x="7765603" y="1874267"/>
            <a:ext cx="1869464" cy="2020400"/>
          </a:xfrm>
          <a:prstGeom prst="rect">
            <a:avLst/>
          </a:prstGeom>
        </p:spPr>
        <p:txBody>
          <a:bodyPr/>
          <a:lstStyle/>
          <a:p>
            <a:endParaRPr lang="en-ZA"/>
          </a:p>
        </p:txBody>
      </p:sp>
      <p:sp>
        <p:nvSpPr>
          <p:cNvPr id="18" name="Text Placeholder 18">
            <a:extLst>
              <a:ext uri="{FF2B5EF4-FFF2-40B4-BE49-F238E27FC236}">
                <a16:creationId xmlns:a16="http://schemas.microsoft.com/office/drawing/2014/main" id="{6C1B832B-DC8D-BE03-2F35-6411C93FB453}"/>
              </a:ext>
            </a:extLst>
          </p:cNvPr>
          <p:cNvSpPr>
            <a:spLocks noGrp="1"/>
          </p:cNvSpPr>
          <p:nvPr>
            <p:ph type="body" sz="quarter" idx="21" hasCustomPrompt="1"/>
          </p:nvPr>
        </p:nvSpPr>
        <p:spPr>
          <a:xfrm>
            <a:off x="4128371" y="4626980"/>
            <a:ext cx="2692928"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867"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sp>
        <p:nvSpPr>
          <p:cNvPr id="19" name="Text Placeholder 18">
            <a:extLst>
              <a:ext uri="{FF2B5EF4-FFF2-40B4-BE49-F238E27FC236}">
                <a16:creationId xmlns:a16="http://schemas.microsoft.com/office/drawing/2014/main" id="{B0905FDA-C762-CD14-3F11-3450D1F1F2F6}"/>
              </a:ext>
            </a:extLst>
          </p:cNvPr>
          <p:cNvSpPr>
            <a:spLocks noGrp="1"/>
          </p:cNvSpPr>
          <p:nvPr>
            <p:ph type="body" sz="quarter" idx="22" hasCustomPrompt="1"/>
          </p:nvPr>
        </p:nvSpPr>
        <p:spPr>
          <a:xfrm>
            <a:off x="7709771" y="4626980"/>
            <a:ext cx="2692928"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867"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spTree>
    <p:extLst>
      <p:ext uri="{BB962C8B-B14F-4D97-AF65-F5344CB8AC3E}">
        <p14:creationId xmlns:p14="http://schemas.microsoft.com/office/powerpoint/2010/main" val="39512208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eet the Presenters (4)">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2" name="Graphic 1">
            <a:extLst>
              <a:ext uri="{FF2B5EF4-FFF2-40B4-BE49-F238E27FC236}">
                <a16:creationId xmlns:a16="http://schemas.microsoft.com/office/drawing/2014/main" id="{B14C5CFE-01A5-88F2-1391-C8AE58657C0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969037" y="6141002"/>
            <a:ext cx="2548465" cy="554501"/>
          </a:xfrm>
          <a:prstGeom prst="rect">
            <a:avLst/>
          </a:prstGeom>
        </p:spPr>
      </p:pic>
      <p:pic>
        <p:nvPicPr>
          <p:cNvPr id="6" name="Picture 5">
            <a:extLst>
              <a:ext uri="{FF2B5EF4-FFF2-40B4-BE49-F238E27FC236}">
                <a16:creationId xmlns:a16="http://schemas.microsoft.com/office/drawing/2014/main" id="{F4E815B1-4701-30DF-9BA5-EEA6CA500B4E}"/>
              </a:ext>
            </a:extLst>
          </p:cNvPr>
          <p:cNvPicPr>
            <a:picLocks noChangeAspect="1"/>
          </p:cNvPicPr>
          <p:nvPr userDrawn="1"/>
        </p:nvPicPr>
        <p:blipFill>
          <a:blip r:embed="rId3"/>
          <a:stretch>
            <a:fillRect/>
          </a:stretch>
        </p:blipFill>
        <p:spPr>
          <a:xfrm>
            <a:off x="367579" y="1611639"/>
            <a:ext cx="2180672" cy="2753975"/>
          </a:xfrm>
          <a:prstGeom prst="rect">
            <a:avLst/>
          </a:prstGeom>
        </p:spPr>
      </p:pic>
      <p:sp>
        <p:nvSpPr>
          <p:cNvPr id="8" name="TextBox 7">
            <a:extLst>
              <a:ext uri="{FF2B5EF4-FFF2-40B4-BE49-F238E27FC236}">
                <a16:creationId xmlns:a16="http://schemas.microsoft.com/office/drawing/2014/main" id="{C6FBEAA1-C62C-ABDC-B969-55F70F5F8548}"/>
              </a:ext>
            </a:extLst>
          </p:cNvPr>
          <p:cNvSpPr txBox="1"/>
          <p:nvPr userDrawn="1"/>
        </p:nvSpPr>
        <p:spPr>
          <a:xfrm>
            <a:off x="457200" y="203201"/>
            <a:ext cx="9025467" cy="913007"/>
          </a:xfrm>
          <a:prstGeom prst="rect">
            <a:avLst/>
          </a:prstGeom>
          <a:noFill/>
        </p:spPr>
        <p:txBody>
          <a:bodyPr wrap="square" rtlCol="0">
            <a:spAutoFit/>
          </a:bodyPr>
          <a:lstStyle/>
          <a:p>
            <a:r>
              <a:rPr lang="en-US" sz="5333" dirty="0">
                <a:latin typeface="Georgia" panose="02040502050405020303" pitchFamily="18" charset="0"/>
              </a:rPr>
              <a:t>Meet the Presenters</a:t>
            </a:r>
          </a:p>
        </p:txBody>
      </p:sp>
      <p:pic>
        <p:nvPicPr>
          <p:cNvPr id="9" name="Image 0" descr="preencoded.png">
            <a:extLst>
              <a:ext uri="{FF2B5EF4-FFF2-40B4-BE49-F238E27FC236}">
                <a16:creationId xmlns:a16="http://schemas.microsoft.com/office/drawing/2014/main" id="{43C81776-C3FE-045A-3AB2-BB147CFB9BD7}"/>
              </a:ext>
            </a:extLst>
          </p:cNvPr>
          <p:cNvPicPr>
            <a:picLocks noChangeAspect="1"/>
          </p:cNvPicPr>
          <p:nvPr userDrawn="1"/>
        </p:nvPicPr>
        <p:blipFill>
          <a:blip r:embed="rId4"/>
          <a:srcRect r="23899"/>
          <a:stretch>
            <a:fillRect/>
          </a:stretch>
        </p:blipFill>
        <p:spPr>
          <a:xfrm>
            <a:off x="11185978" y="0"/>
            <a:ext cx="1280585" cy="6858000"/>
          </a:xfrm>
          <a:prstGeom prst="rect">
            <a:avLst/>
          </a:prstGeom>
        </p:spPr>
      </p:pic>
      <p:sp>
        <p:nvSpPr>
          <p:cNvPr id="10" name="Shape 3">
            <a:extLst>
              <a:ext uri="{FF2B5EF4-FFF2-40B4-BE49-F238E27FC236}">
                <a16:creationId xmlns:a16="http://schemas.microsoft.com/office/drawing/2014/main" id="{7A9D72F9-3CEE-0D3A-C05B-5C21A0144755}"/>
              </a:ext>
            </a:extLst>
          </p:cNvPr>
          <p:cNvSpPr/>
          <p:nvPr userDrawn="1"/>
        </p:nvSpPr>
        <p:spPr>
          <a:xfrm>
            <a:off x="11849026" y="0"/>
            <a:ext cx="626533" cy="6858000"/>
          </a:xfrm>
          <a:prstGeom prst="rect">
            <a:avLst/>
          </a:prstGeom>
          <a:solidFill>
            <a:srgbClr val="1D5245"/>
          </a:solidFill>
          <a:ln/>
        </p:spPr>
        <p:txBody>
          <a:bodyPr/>
          <a:lstStyle/>
          <a:p>
            <a:endParaRPr lang="en-US" sz="2400"/>
          </a:p>
        </p:txBody>
      </p:sp>
      <p:sp>
        <p:nvSpPr>
          <p:cNvPr id="11" name="Text Placeholder 18">
            <a:extLst>
              <a:ext uri="{FF2B5EF4-FFF2-40B4-BE49-F238E27FC236}">
                <a16:creationId xmlns:a16="http://schemas.microsoft.com/office/drawing/2014/main" id="{DDE8731E-A64D-12B8-0116-F239F8B05AB0}"/>
              </a:ext>
            </a:extLst>
          </p:cNvPr>
          <p:cNvSpPr>
            <a:spLocks noGrp="1"/>
          </p:cNvSpPr>
          <p:nvPr>
            <p:ph type="body" sz="quarter" idx="16" hasCustomPrompt="1"/>
          </p:nvPr>
        </p:nvSpPr>
        <p:spPr>
          <a:xfrm>
            <a:off x="530037" y="4626980"/>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sp>
        <p:nvSpPr>
          <p:cNvPr id="12" name="Picture Placeholder 3">
            <a:extLst>
              <a:ext uri="{FF2B5EF4-FFF2-40B4-BE49-F238E27FC236}">
                <a16:creationId xmlns:a16="http://schemas.microsoft.com/office/drawing/2014/main" id="{EDBDA930-6F8A-3A28-96BF-E9D4BC3BB663}"/>
              </a:ext>
            </a:extLst>
          </p:cNvPr>
          <p:cNvSpPr>
            <a:spLocks noGrp="1"/>
          </p:cNvSpPr>
          <p:nvPr>
            <p:ph type="pic" sz="quarter" idx="17"/>
          </p:nvPr>
        </p:nvSpPr>
        <p:spPr>
          <a:xfrm>
            <a:off x="507765" y="1873006"/>
            <a:ext cx="1903331" cy="2021661"/>
          </a:xfrm>
          <a:prstGeom prst="rect">
            <a:avLst/>
          </a:prstGeom>
        </p:spPr>
        <p:txBody>
          <a:bodyPr/>
          <a:lstStyle/>
          <a:p>
            <a:endParaRPr lang="en-ZA"/>
          </a:p>
        </p:txBody>
      </p:sp>
      <p:pic>
        <p:nvPicPr>
          <p:cNvPr id="14" name="Picture 13">
            <a:extLst>
              <a:ext uri="{FF2B5EF4-FFF2-40B4-BE49-F238E27FC236}">
                <a16:creationId xmlns:a16="http://schemas.microsoft.com/office/drawing/2014/main" id="{51946714-45BA-DFD7-2279-095D98B80B4E}"/>
              </a:ext>
            </a:extLst>
          </p:cNvPr>
          <p:cNvPicPr>
            <a:picLocks noChangeAspect="1"/>
          </p:cNvPicPr>
          <p:nvPr userDrawn="1"/>
        </p:nvPicPr>
        <p:blipFill>
          <a:blip r:embed="rId3"/>
          <a:stretch>
            <a:fillRect/>
          </a:stretch>
        </p:blipFill>
        <p:spPr>
          <a:xfrm>
            <a:off x="3158177" y="1611639"/>
            <a:ext cx="2180672" cy="2753975"/>
          </a:xfrm>
          <a:prstGeom prst="rect">
            <a:avLst/>
          </a:prstGeom>
        </p:spPr>
      </p:pic>
      <p:sp>
        <p:nvSpPr>
          <p:cNvPr id="15" name="Picture Placeholder 3">
            <a:extLst>
              <a:ext uri="{FF2B5EF4-FFF2-40B4-BE49-F238E27FC236}">
                <a16:creationId xmlns:a16="http://schemas.microsoft.com/office/drawing/2014/main" id="{9B409363-9BF1-8A8C-57E8-EDFBA29BDDA5}"/>
              </a:ext>
            </a:extLst>
          </p:cNvPr>
          <p:cNvSpPr>
            <a:spLocks noGrp="1"/>
          </p:cNvSpPr>
          <p:nvPr>
            <p:ph type="pic" sz="quarter" idx="19"/>
          </p:nvPr>
        </p:nvSpPr>
        <p:spPr>
          <a:xfrm>
            <a:off x="3298364" y="1873006"/>
            <a:ext cx="1906395" cy="2021661"/>
          </a:xfrm>
          <a:prstGeom prst="rect">
            <a:avLst/>
          </a:prstGeom>
        </p:spPr>
        <p:txBody>
          <a:bodyPr/>
          <a:lstStyle/>
          <a:p>
            <a:endParaRPr lang="en-ZA"/>
          </a:p>
        </p:txBody>
      </p:sp>
      <p:pic>
        <p:nvPicPr>
          <p:cNvPr id="16" name="Picture 15">
            <a:extLst>
              <a:ext uri="{FF2B5EF4-FFF2-40B4-BE49-F238E27FC236}">
                <a16:creationId xmlns:a16="http://schemas.microsoft.com/office/drawing/2014/main" id="{451C34B3-85A7-89C1-BEA4-881D69BC160C}"/>
              </a:ext>
            </a:extLst>
          </p:cNvPr>
          <p:cNvPicPr>
            <a:picLocks noChangeAspect="1"/>
          </p:cNvPicPr>
          <p:nvPr userDrawn="1"/>
        </p:nvPicPr>
        <p:blipFill>
          <a:blip r:embed="rId3"/>
          <a:stretch>
            <a:fillRect/>
          </a:stretch>
        </p:blipFill>
        <p:spPr>
          <a:xfrm>
            <a:off x="5898733" y="1612901"/>
            <a:ext cx="2180672" cy="2753975"/>
          </a:xfrm>
          <a:prstGeom prst="rect">
            <a:avLst/>
          </a:prstGeom>
        </p:spPr>
      </p:pic>
      <p:sp>
        <p:nvSpPr>
          <p:cNvPr id="17" name="Picture Placeholder 3">
            <a:extLst>
              <a:ext uri="{FF2B5EF4-FFF2-40B4-BE49-F238E27FC236}">
                <a16:creationId xmlns:a16="http://schemas.microsoft.com/office/drawing/2014/main" id="{B8E64D52-BB6A-38BA-3E36-50AA4611C3CC}"/>
              </a:ext>
            </a:extLst>
          </p:cNvPr>
          <p:cNvSpPr>
            <a:spLocks noGrp="1"/>
          </p:cNvSpPr>
          <p:nvPr>
            <p:ph type="pic" sz="quarter" idx="20"/>
          </p:nvPr>
        </p:nvSpPr>
        <p:spPr>
          <a:xfrm>
            <a:off x="6038920" y="1874267"/>
            <a:ext cx="1869464" cy="2020400"/>
          </a:xfrm>
          <a:prstGeom prst="rect">
            <a:avLst/>
          </a:prstGeom>
        </p:spPr>
        <p:txBody>
          <a:bodyPr/>
          <a:lstStyle/>
          <a:p>
            <a:endParaRPr lang="en-ZA"/>
          </a:p>
        </p:txBody>
      </p:sp>
      <p:sp>
        <p:nvSpPr>
          <p:cNvPr id="18" name="Text Placeholder 18">
            <a:extLst>
              <a:ext uri="{FF2B5EF4-FFF2-40B4-BE49-F238E27FC236}">
                <a16:creationId xmlns:a16="http://schemas.microsoft.com/office/drawing/2014/main" id="{6C1B832B-DC8D-BE03-2F35-6411C93FB453}"/>
              </a:ext>
            </a:extLst>
          </p:cNvPr>
          <p:cNvSpPr>
            <a:spLocks noGrp="1"/>
          </p:cNvSpPr>
          <p:nvPr>
            <p:ph type="body" sz="quarter" idx="21" hasCustomPrompt="1"/>
          </p:nvPr>
        </p:nvSpPr>
        <p:spPr>
          <a:xfrm>
            <a:off x="3242548" y="4626980"/>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sp>
        <p:nvSpPr>
          <p:cNvPr id="19" name="Text Placeholder 18">
            <a:extLst>
              <a:ext uri="{FF2B5EF4-FFF2-40B4-BE49-F238E27FC236}">
                <a16:creationId xmlns:a16="http://schemas.microsoft.com/office/drawing/2014/main" id="{B0905FDA-C762-CD14-3F11-3450D1F1F2F6}"/>
              </a:ext>
            </a:extLst>
          </p:cNvPr>
          <p:cNvSpPr>
            <a:spLocks noGrp="1"/>
          </p:cNvSpPr>
          <p:nvPr>
            <p:ph type="body" sz="quarter" idx="22" hasCustomPrompt="1"/>
          </p:nvPr>
        </p:nvSpPr>
        <p:spPr>
          <a:xfrm>
            <a:off x="5957123" y="4626980"/>
            <a:ext cx="2692928"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pic>
        <p:nvPicPr>
          <p:cNvPr id="4" name="Picture 3">
            <a:extLst>
              <a:ext uri="{FF2B5EF4-FFF2-40B4-BE49-F238E27FC236}">
                <a16:creationId xmlns:a16="http://schemas.microsoft.com/office/drawing/2014/main" id="{4621715A-B2B4-1108-0C52-B4AA9348C55F}"/>
              </a:ext>
            </a:extLst>
          </p:cNvPr>
          <p:cNvPicPr>
            <a:picLocks noChangeAspect="1"/>
          </p:cNvPicPr>
          <p:nvPr userDrawn="1"/>
        </p:nvPicPr>
        <p:blipFill>
          <a:blip r:embed="rId3"/>
          <a:stretch>
            <a:fillRect/>
          </a:stretch>
        </p:blipFill>
        <p:spPr>
          <a:xfrm>
            <a:off x="8703072" y="1615677"/>
            <a:ext cx="2180672" cy="2753975"/>
          </a:xfrm>
          <a:prstGeom prst="rect">
            <a:avLst/>
          </a:prstGeom>
        </p:spPr>
      </p:pic>
      <p:sp>
        <p:nvSpPr>
          <p:cNvPr id="5" name="Picture Placeholder 3">
            <a:extLst>
              <a:ext uri="{FF2B5EF4-FFF2-40B4-BE49-F238E27FC236}">
                <a16:creationId xmlns:a16="http://schemas.microsoft.com/office/drawing/2014/main" id="{817C0FC7-66C7-FEC0-D4E4-808BC2268D5F}"/>
              </a:ext>
            </a:extLst>
          </p:cNvPr>
          <p:cNvSpPr>
            <a:spLocks noGrp="1"/>
          </p:cNvSpPr>
          <p:nvPr>
            <p:ph type="pic" sz="quarter" idx="23"/>
          </p:nvPr>
        </p:nvSpPr>
        <p:spPr>
          <a:xfrm>
            <a:off x="8843259" y="1877043"/>
            <a:ext cx="1869464" cy="2020400"/>
          </a:xfrm>
          <a:prstGeom prst="rect">
            <a:avLst/>
          </a:prstGeom>
        </p:spPr>
        <p:txBody>
          <a:bodyPr/>
          <a:lstStyle/>
          <a:p>
            <a:endParaRPr lang="en-ZA"/>
          </a:p>
        </p:txBody>
      </p:sp>
      <p:sp>
        <p:nvSpPr>
          <p:cNvPr id="7" name="Text Placeholder 18">
            <a:extLst>
              <a:ext uri="{FF2B5EF4-FFF2-40B4-BE49-F238E27FC236}">
                <a16:creationId xmlns:a16="http://schemas.microsoft.com/office/drawing/2014/main" id="{B358E372-733E-A0BB-B936-00A0810178D7}"/>
              </a:ext>
            </a:extLst>
          </p:cNvPr>
          <p:cNvSpPr>
            <a:spLocks noGrp="1"/>
          </p:cNvSpPr>
          <p:nvPr>
            <p:ph type="body" sz="quarter" idx="24" hasCustomPrompt="1"/>
          </p:nvPr>
        </p:nvSpPr>
        <p:spPr>
          <a:xfrm>
            <a:off x="8780535" y="4626980"/>
            <a:ext cx="2692928"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733" b="1">
                <a:solidFill>
                  <a:srgbClr val="172622"/>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p:txBody>
      </p:sp>
    </p:spTree>
    <p:extLst>
      <p:ext uri="{BB962C8B-B14F-4D97-AF65-F5344CB8AC3E}">
        <p14:creationId xmlns:p14="http://schemas.microsoft.com/office/powerpoint/2010/main" val="2896534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ultiple Presenters">
    <p:bg>
      <p:bgPr>
        <a:solidFill>
          <a:srgbClr val="F9F7F6"/>
        </a:solidFill>
        <a:effectLst/>
      </p:bgPr>
    </p:bg>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pic>
        <p:nvPicPr>
          <p:cNvPr id="2" name="Graphic 1">
            <a:extLst>
              <a:ext uri="{FF2B5EF4-FFF2-40B4-BE49-F238E27FC236}">
                <a16:creationId xmlns:a16="http://schemas.microsoft.com/office/drawing/2014/main" id="{B14C5CFE-01A5-88F2-1391-C8AE58657C0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181836" y="304898"/>
            <a:ext cx="2548465" cy="554501"/>
          </a:xfrm>
          <a:prstGeom prst="rect">
            <a:avLst/>
          </a:prstGeom>
        </p:spPr>
      </p:pic>
      <p:sp>
        <p:nvSpPr>
          <p:cNvPr id="8" name="TextBox 7">
            <a:extLst>
              <a:ext uri="{FF2B5EF4-FFF2-40B4-BE49-F238E27FC236}">
                <a16:creationId xmlns:a16="http://schemas.microsoft.com/office/drawing/2014/main" id="{C6FBEAA1-C62C-ABDC-B969-55F70F5F8548}"/>
              </a:ext>
            </a:extLst>
          </p:cNvPr>
          <p:cNvSpPr txBox="1"/>
          <p:nvPr userDrawn="1"/>
        </p:nvSpPr>
        <p:spPr>
          <a:xfrm>
            <a:off x="241565" y="135651"/>
            <a:ext cx="9025467" cy="913007"/>
          </a:xfrm>
          <a:prstGeom prst="rect">
            <a:avLst/>
          </a:prstGeom>
          <a:noFill/>
        </p:spPr>
        <p:txBody>
          <a:bodyPr wrap="square" rtlCol="0">
            <a:spAutoFit/>
          </a:bodyPr>
          <a:lstStyle/>
          <a:p>
            <a:r>
              <a:rPr lang="en-US" sz="5333" dirty="0">
                <a:latin typeface="Georgia" panose="02040502050405020303" pitchFamily="18" charset="0"/>
              </a:rPr>
              <a:t>Meet the Presenters</a:t>
            </a:r>
          </a:p>
        </p:txBody>
      </p:sp>
      <p:sp>
        <p:nvSpPr>
          <p:cNvPr id="20" name="Shape 1">
            <a:extLst>
              <a:ext uri="{FF2B5EF4-FFF2-40B4-BE49-F238E27FC236}">
                <a16:creationId xmlns:a16="http://schemas.microsoft.com/office/drawing/2014/main" id="{92B4E2FC-E224-8A5F-2277-908D33BB3F6F}"/>
              </a:ext>
            </a:extLst>
          </p:cNvPr>
          <p:cNvSpPr/>
          <p:nvPr userDrawn="1"/>
        </p:nvSpPr>
        <p:spPr>
          <a:xfrm>
            <a:off x="384697" y="1180415"/>
            <a:ext cx="11430000" cy="4851400"/>
          </a:xfrm>
          <a:prstGeom prst="rect">
            <a:avLst/>
          </a:prstGeom>
          <a:noFill/>
          <a:ln/>
        </p:spPr>
        <p:txBody>
          <a:bodyPr/>
          <a:lstStyle/>
          <a:p>
            <a:endParaRPr lang="en-US" sz="2400"/>
          </a:p>
        </p:txBody>
      </p:sp>
      <p:sp>
        <p:nvSpPr>
          <p:cNvPr id="21" name="Shape 2">
            <a:extLst>
              <a:ext uri="{FF2B5EF4-FFF2-40B4-BE49-F238E27FC236}">
                <a16:creationId xmlns:a16="http://schemas.microsoft.com/office/drawing/2014/main" id="{859C0F74-A792-F68F-2F2B-51A2D5BDF100}"/>
              </a:ext>
            </a:extLst>
          </p:cNvPr>
          <p:cNvSpPr/>
          <p:nvPr userDrawn="1"/>
        </p:nvSpPr>
        <p:spPr>
          <a:xfrm>
            <a:off x="384698" y="1180415"/>
            <a:ext cx="2709863" cy="2298700"/>
          </a:xfrm>
          <a:prstGeom prst="rect">
            <a:avLst/>
          </a:prstGeom>
          <a:noFill/>
          <a:ln/>
        </p:spPr>
        <p:txBody>
          <a:bodyPr/>
          <a:lstStyle/>
          <a:p>
            <a:endParaRPr lang="en-US" sz="2400"/>
          </a:p>
        </p:txBody>
      </p:sp>
      <p:sp>
        <p:nvSpPr>
          <p:cNvPr id="22" name="Shape 3">
            <a:extLst>
              <a:ext uri="{FF2B5EF4-FFF2-40B4-BE49-F238E27FC236}">
                <a16:creationId xmlns:a16="http://schemas.microsoft.com/office/drawing/2014/main" id="{FF43F78F-235A-2D99-C23F-E67E3A001903}"/>
              </a:ext>
            </a:extLst>
          </p:cNvPr>
          <p:cNvSpPr/>
          <p:nvPr userDrawn="1"/>
        </p:nvSpPr>
        <p:spPr>
          <a:xfrm>
            <a:off x="384698" y="1180415"/>
            <a:ext cx="2709863" cy="1778000"/>
          </a:xfrm>
          <a:prstGeom prst="rect">
            <a:avLst/>
          </a:prstGeom>
          <a:noFill/>
          <a:ln/>
        </p:spPr>
        <p:txBody>
          <a:bodyPr/>
          <a:lstStyle/>
          <a:p>
            <a:endParaRPr lang="en-US" sz="2400"/>
          </a:p>
        </p:txBody>
      </p:sp>
      <p:pic>
        <p:nvPicPr>
          <p:cNvPr id="23" name="Image 0" descr="preencoded.png">
            <a:extLst>
              <a:ext uri="{FF2B5EF4-FFF2-40B4-BE49-F238E27FC236}">
                <a16:creationId xmlns:a16="http://schemas.microsoft.com/office/drawing/2014/main" id="{AEF2B75D-E2A0-877A-BF9C-1ACF48B260D0}"/>
              </a:ext>
            </a:extLst>
          </p:cNvPr>
          <p:cNvPicPr>
            <a:picLocks noChangeAspect="1"/>
          </p:cNvPicPr>
          <p:nvPr userDrawn="1"/>
        </p:nvPicPr>
        <p:blipFill>
          <a:blip r:embed="rId3"/>
          <a:srcRect r="59" b="34426"/>
          <a:stretch/>
        </p:blipFill>
        <p:spPr>
          <a:xfrm>
            <a:off x="384698" y="1180415"/>
            <a:ext cx="2709863" cy="1778000"/>
          </a:xfrm>
          <a:prstGeom prst="rect">
            <a:avLst/>
          </a:prstGeom>
        </p:spPr>
      </p:pic>
      <p:sp>
        <p:nvSpPr>
          <p:cNvPr id="24" name="Shape 4">
            <a:extLst>
              <a:ext uri="{FF2B5EF4-FFF2-40B4-BE49-F238E27FC236}">
                <a16:creationId xmlns:a16="http://schemas.microsoft.com/office/drawing/2014/main" id="{74D5F58F-7819-32C4-89E1-3A12E707E49B}"/>
              </a:ext>
            </a:extLst>
          </p:cNvPr>
          <p:cNvSpPr/>
          <p:nvPr userDrawn="1"/>
        </p:nvSpPr>
        <p:spPr>
          <a:xfrm>
            <a:off x="384698" y="3142566"/>
            <a:ext cx="1073151" cy="336551"/>
          </a:xfrm>
          <a:prstGeom prst="rect">
            <a:avLst/>
          </a:prstGeom>
          <a:noFill/>
          <a:ln/>
        </p:spPr>
        <p:txBody>
          <a:bodyPr/>
          <a:lstStyle/>
          <a:p>
            <a:endParaRPr lang="en-US" sz="2400"/>
          </a:p>
        </p:txBody>
      </p:sp>
      <p:sp>
        <p:nvSpPr>
          <p:cNvPr id="27" name="Shape 7">
            <a:extLst>
              <a:ext uri="{FF2B5EF4-FFF2-40B4-BE49-F238E27FC236}">
                <a16:creationId xmlns:a16="http://schemas.microsoft.com/office/drawing/2014/main" id="{7B10CB07-01AA-D56E-2757-AA9B32374693}"/>
              </a:ext>
            </a:extLst>
          </p:cNvPr>
          <p:cNvSpPr/>
          <p:nvPr userDrawn="1"/>
        </p:nvSpPr>
        <p:spPr>
          <a:xfrm>
            <a:off x="3291410" y="1180415"/>
            <a:ext cx="2709863" cy="2298700"/>
          </a:xfrm>
          <a:prstGeom prst="rect">
            <a:avLst/>
          </a:prstGeom>
          <a:noFill/>
          <a:ln/>
        </p:spPr>
        <p:txBody>
          <a:bodyPr/>
          <a:lstStyle/>
          <a:p>
            <a:endParaRPr lang="en-US" sz="2400"/>
          </a:p>
        </p:txBody>
      </p:sp>
      <p:sp>
        <p:nvSpPr>
          <p:cNvPr id="28" name="Shape 8">
            <a:extLst>
              <a:ext uri="{FF2B5EF4-FFF2-40B4-BE49-F238E27FC236}">
                <a16:creationId xmlns:a16="http://schemas.microsoft.com/office/drawing/2014/main" id="{A0FB600D-F495-1398-CD77-E4F5964948CC}"/>
              </a:ext>
            </a:extLst>
          </p:cNvPr>
          <p:cNvSpPr/>
          <p:nvPr userDrawn="1"/>
        </p:nvSpPr>
        <p:spPr>
          <a:xfrm>
            <a:off x="3291410" y="1180415"/>
            <a:ext cx="2709863" cy="1778000"/>
          </a:xfrm>
          <a:prstGeom prst="rect">
            <a:avLst/>
          </a:prstGeom>
          <a:noFill/>
          <a:ln/>
        </p:spPr>
        <p:txBody>
          <a:bodyPr/>
          <a:lstStyle/>
          <a:p>
            <a:endParaRPr lang="en-US" sz="2400"/>
          </a:p>
        </p:txBody>
      </p:sp>
      <p:pic>
        <p:nvPicPr>
          <p:cNvPr id="29" name="Image 2" descr="preencoded.png">
            <a:extLst>
              <a:ext uri="{FF2B5EF4-FFF2-40B4-BE49-F238E27FC236}">
                <a16:creationId xmlns:a16="http://schemas.microsoft.com/office/drawing/2014/main" id="{1FCB557A-FEDE-9F3C-1BC6-F2AFA8192AF5}"/>
              </a:ext>
            </a:extLst>
          </p:cNvPr>
          <p:cNvPicPr>
            <a:picLocks noChangeAspect="1"/>
          </p:cNvPicPr>
          <p:nvPr userDrawn="1"/>
        </p:nvPicPr>
        <p:blipFill>
          <a:blip r:embed="rId3"/>
          <a:srcRect r="59" b="34426"/>
          <a:stretch/>
        </p:blipFill>
        <p:spPr>
          <a:xfrm>
            <a:off x="3291410" y="1180415"/>
            <a:ext cx="2709863" cy="1778000"/>
          </a:xfrm>
          <a:prstGeom prst="rect">
            <a:avLst/>
          </a:prstGeom>
        </p:spPr>
      </p:pic>
      <p:sp>
        <p:nvSpPr>
          <p:cNvPr id="30" name="Shape 9">
            <a:extLst>
              <a:ext uri="{FF2B5EF4-FFF2-40B4-BE49-F238E27FC236}">
                <a16:creationId xmlns:a16="http://schemas.microsoft.com/office/drawing/2014/main" id="{4B3A8C56-EDC2-EBC9-280A-9EB5A0C9EC7D}"/>
              </a:ext>
            </a:extLst>
          </p:cNvPr>
          <p:cNvSpPr/>
          <p:nvPr userDrawn="1"/>
        </p:nvSpPr>
        <p:spPr>
          <a:xfrm>
            <a:off x="3291409" y="3142566"/>
            <a:ext cx="1390651" cy="336551"/>
          </a:xfrm>
          <a:prstGeom prst="rect">
            <a:avLst/>
          </a:prstGeom>
          <a:noFill/>
          <a:ln/>
        </p:spPr>
        <p:txBody>
          <a:bodyPr/>
          <a:lstStyle/>
          <a:p>
            <a:endParaRPr lang="en-US" sz="2400"/>
          </a:p>
        </p:txBody>
      </p:sp>
      <p:sp>
        <p:nvSpPr>
          <p:cNvPr id="33" name="Shape 12">
            <a:extLst>
              <a:ext uri="{FF2B5EF4-FFF2-40B4-BE49-F238E27FC236}">
                <a16:creationId xmlns:a16="http://schemas.microsoft.com/office/drawing/2014/main" id="{48D9044A-8729-9EEE-AC24-B442453B9005}"/>
              </a:ext>
            </a:extLst>
          </p:cNvPr>
          <p:cNvSpPr/>
          <p:nvPr userDrawn="1"/>
        </p:nvSpPr>
        <p:spPr>
          <a:xfrm>
            <a:off x="6198123" y="1180415"/>
            <a:ext cx="2709863" cy="2298700"/>
          </a:xfrm>
          <a:prstGeom prst="rect">
            <a:avLst/>
          </a:prstGeom>
          <a:noFill/>
          <a:ln/>
        </p:spPr>
        <p:txBody>
          <a:bodyPr/>
          <a:lstStyle/>
          <a:p>
            <a:endParaRPr lang="en-US" sz="2400"/>
          </a:p>
        </p:txBody>
      </p:sp>
      <p:sp>
        <p:nvSpPr>
          <p:cNvPr id="34" name="Shape 13">
            <a:extLst>
              <a:ext uri="{FF2B5EF4-FFF2-40B4-BE49-F238E27FC236}">
                <a16:creationId xmlns:a16="http://schemas.microsoft.com/office/drawing/2014/main" id="{9304EA50-B437-46C8-B371-8E98A8D9B6B3}"/>
              </a:ext>
            </a:extLst>
          </p:cNvPr>
          <p:cNvSpPr/>
          <p:nvPr userDrawn="1"/>
        </p:nvSpPr>
        <p:spPr>
          <a:xfrm>
            <a:off x="6198123" y="1180415"/>
            <a:ext cx="2709863" cy="1778000"/>
          </a:xfrm>
          <a:prstGeom prst="rect">
            <a:avLst/>
          </a:prstGeom>
          <a:noFill/>
          <a:ln/>
        </p:spPr>
        <p:txBody>
          <a:bodyPr/>
          <a:lstStyle/>
          <a:p>
            <a:endParaRPr lang="en-US" sz="2400"/>
          </a:p>
        </p:txBody>
      </p:sp>
      <p:pic>
        <p:nvPicPr>
          <p:cNvPr id="35" name="Image 4" descr="preencoded.png">
            <a:extLst>
              <a:ext uri="{FF2B5EF4-FFF2-40B4-BE49-F238E27FC236}">
                <a16:creationId xmlns:a16="http://schemas.microsoft.com/office/drawing/2014/main" id="{3716765D-935D-19B7-6BEC-1AB3D7684617}"/>
              </a:ext>
            </a:extLst>
          </p:cNvPr>
          <p:cNvPicPr>
            <a:picLocks noChangeAspect="1"/>
          </p:cNvPicPr>
          <p:nvPr userDrawn="1"/>
        </p:nvPicPr>
        <p:blipFill>
          <a:blip r:embed="rId3"/>
          <a:srcRect r="59" b="34426"/>
          <a:stretch/>
        </p:blipFill>
        <p:spPr>
          <a:xfrm>
            <a:off x="6198123" y="1180415"/>
            <a:ext cx="2709863" cy="1778000"/>
          </a:xfrm>
          <a:prstGeom prst="rect">
            <a:avLst/>
          </a:prstGeom>
        </p:spPr>
      </p:pic>
      <p:sp>
        <p:nvSpPr>
          <p:cNvPr id="36" name="Shape 14">
            <a:extLst>
              <a:ext uri="{FF2B5EF4-FFF2-40B4-BE49-F238E27FC236}">
                <a16:creationId xmlns:a16="http://schemas.microsoft.com/office/drawing/2014/main" id="{6684C4C5-2430-B14E-A4DF-6993FC28F696}"/>
              </a:ext>
            </a:extLst>
          </p:cNvPr>
          <p:cNvSpPr/>
          <p:nvPr userDrawn="1"/>
        </p:nvSpPr>
        <p:spPr>
          <a:xfrm>
            <a:off x="6198123" y="3142566"/>
            <a:ext cx="1073151" cy="336551"/>
          </a:xfrm>
          <a:prstGeom prst="rect">
            <a:avLst/>
          </a:prstGeom>
          <a:noFill/>
          <a:ln/>
        </p:spPr>
        <p:txBody>
          <a:bodyPr/>
          <a:lstStyle/>
          <a:p>
            <a:endParaRPr lang="en-US" sz="2400"/>
          </a:p>
        </p:txBody>
      </p:sp>
      <p:sp>
        <p:nvSpPr>
          <p:cNvPr id="39" name="Shape 17">
            <a:extLst>
              <a:ext uri="{FF2B5EF4-FFF2-40B4-BE49-F238E27FC236}">
                <a16:creationId xmlns:a16="http://schemas.microsoft.com/office/drawing/2014/main" id="{CDE22AB0-3127-93C6-2CFB-A10B23ED350A}"/>
              </a:ext>
            </a:extLst>
          </p:cNvPr>
          <p:cNvSpPr/>
          <p:nvPr userDrawn="1"/>
        </p:nvSpPr>
        <p:spPr>
          <a:xfrm>
            <a:off x="9104835" y="1180415"/>
            <a:ext cx="2709863" cy="2298700"/>
          </a:xfrm>
          <a:prstGeom prst="rect">
            <a:avLst/>
          </a:prstGeom>
          <a:noFill/>
          <a:ln/>
        </p:spPr>
        <p:txBody>
          <a:bodyPr/>
          <a:lstStyle/>
          <a:p>
            <a:endParaRPr lang="en-US" sz="2400"/>
          </a:p>
        </p:txBody>
      </p:sp>
      <p:sp>
        <p:nvSpPr>
          <p:cNvPr id="40" name="Shape 18">
            <a:extLst>
              <a:ext uri="{FF2B5EF4-FFF2-40B4-BE49-F238E27FC236}">
                <a16:creationId xmlns:a16="http://schemas.microsoft.com/office/drawing/2014/main" id="{460915F3-0D7B-F04A-C8CD-EC851CC42DEA}"/>
              </a:ext>
            </a:extLst>
          </p:cNvPr>
          <p:cNvSpPr/>
          <p:nvPr userDrawn="1"/>
        </p:nvSpPr>
        <p:spPr>
          <a:xfrm>
            <a:off x="9104835" y="1180415"/>
            <a:ext cx="2709863" cy="1778000"/>
          </a:xfrm>
          <a:prstGeom prst="rect">
            <a:avLst/>
          </a:prstGeom>
          <a:noFill/>
          <a:ln/>
        </p:spPr>
        <p:txBody>
          <a:bodyPr/>
          <a:lstStyle/>
          <a:p>
            <a:endParaRPr lang="en-US" sz="2400"/>
          </a:p>
        </p:txBody>
      </p:sp>
      <p:pic>
        <p:nvPicPr>
          <p:cNvPr id="41" name="Image 6" descr="preencoded.png">
            <a:extLst>
              <a:ext uri="{FF2B5EF4-FFF2-40B4-BE49-F238E27FC236}">
                <a16:creationId xmlns:a16="http://schemas.microsoft.com/office/drawing/2014/main" id="{F81DE26E-3A31-7345-8F8E-B2E4CD0BA1D5}"/>
              </a:ext>
            </a:extLst>
          </p:cNvPr>
          <p:cNvPicPr>
            <a:picLocks noChangeAspect="1"/>
          </p:cNvPicPr>
          <p:nvPr userDrawn="1"/>
        </p:nvPicPr>
        <p:blipFill>
          <a:blip r:embed="rId3"/>
          <a:srcRect r="59" b="34426"/>
          <a:stretch/>
        </p:blipFill>
        <p:spPr>
          <a:xfrm>
            <a:off x="9104835" y="1180415"/>
            <a:ext cx="2709863" cy="1778000"/>
          </a:xfrm>
          <a:prstGeom prst="rect">
            <a:avLst/>
          </a:prstGeom>
        </p:spPr>
      </p:pic>
      <p:sp>
        <p:nvSpPr>
          <p:cNvPr id="42" name="Shape 19">
            <a:extLst>
              <a:ext uri="{FF2B5EF4-FFF2-40B4-BE49-F238E27FC236}">
                <a16:creationId xmlns:a16="http://schemas.microsoft.com/office/drawing/2014/main" id="{11A28EF6-A41E-8949-3214-EEDABF1881E6}"/>
              </a:ext>
            </a:extLst>
          </p:cNvPr>
          <p:cNvSpPr/>
          <p:nvPr userDrawn="1"/>
        </p:nvSpPr>
        <p:spPr>
          <a:xfrm>
            <a:off x="9104835" y="3142566"/>
            <a:ext cx="1073151" cy="336551"/>
          </a:xfrm>
          <a:prstGeom prst="rect">
            <a:avLst/>
          </a:prstGeom>
          <a:noFill/>
          <a:ln/>
        </p:spPr>
        <p:txBody>
          <a:bodyPr/>
          <a:lstStyle/>
          <a:p>
            <a:endParaRPr lang="en-US" sz="2400"/>
          </a:p>
        </p:txBody>
      </p:sp>
      <p:sp>
        <p:nvSpPr>
          <p:cNvPr id="45" name="Shape 22">
            <a:extLst>
              <a:ext uri="{FF2B5EF4-FFF2-40B4-BE49-F238E27FC236}">
                <a16:creationId xmlns:a16="http://schemas.microsoft.com/office/drawing/2014/main" id="{9C3ACEBC-2909-02C6-9661-1A3188F91ED7}"/>
              </a:ext>
            </a:extLst>
          </p:cNvPr>
          <p:cNvSpPr/>
          <p:nvPr userDrawn="1"/>
        </p:nvSpPr>
        <p:spPr>
          <a:xfrm>
            <a:off x="384698" y="3733117"/>
            <a:ext cx="2709863" cy="2298700"/>
          </a:xfrm>
          <a:prstGeom prst="rect">
            <a:avLst/>
          </a:prstGeom>
          <a:noFill/>
          <a:ln/>
        </p:spPr>
        <p:txBody>
          <a:bodyPr/>
          <a:lstStyle/>
          <a:p>
            <a:endParaRPr lang="en-US" sz="2400"/>
          </a:p>
        </p:txBody>
      </p:sp>
      <p:sp>
        <p:nvSpPr>
          <p:cNvPr id="46" name="Shape 23">
            <a:extLst>
              <a:ext uri="{FF2B5EF4-FFF2-40B4-BE49-F238E27FC236}">
                <a16:creationId xmlns:a16="http://schemas.microsoft.com/office/drawing/2014/main" id="{ECEFA42C-9823-5D80-C540-6C7C2A6BBE43}"/>
              </a:ext>
            </a:extLst>
          </p:cNvPr>
          <p:cNvSpPr/>
          <p:nvPr userDrawn="1"/>
        </p:nvSpPr>
        <p:spPr>
          <a:xfrm>
            <a:off x="384698" y="3733116"/>
            <a:ext cx="2709863" cy="1778000"/>
          </a:xfrm>
          <a:prstGeom prst="rect">
            <a:avLst/>
          </a:prstGeom>
          <a:noFill/>
          <a:ln/>
        </p:spPr>
        <p:txBody>
          <a:bodyPr/>
          <a:lstStyle/>
          <a:p>
            <a:endParaRPr lang="en-US" sz="2400"/>
          </a:p>
        </p:txBody>
      </p:sp>
      <p:pic>
        <p:nvPicPr>
          <p:cNvPr id="47" name="Image 8" descr="preencoded.png">
            <a:extLst>
              <a:ext uri="{FF2B5EF4-FFF2-40B4-BE49-F238E27FC236}">
                <a16:creationId xmlns:a16="http://schemas.microsoft.com/office/drawing/2014/main" id="{8DE1F31B-F3AB-1010-3DFA-EC7F73EF4660}"/>
              </a:ext>
            </a:extLst>
          </p:cNvPr>
          <p:cNvPicPr>
            <a:picLocks noChangeAspect="1"/>
          </p:cNvPicPr>
          <p:nvPr userDrawn="1"/>
        </p:nvPicPr>
        <p:blipFill>
          <a:blip r:embed="rId3"/>
          <a:srcRect r="59" b="34426"/>
          <a:stretch/>
        </p:blipFill>
        <p:spPr>
          <a:xfrm>
            <a:off x="384698" y="4005265"/>
            <a:ext cx="2709863" cy="1778000"/>
          </a:xfrm>
          <a:prstGeom prst="rect">
            <a:avLst/>
          </a:prstGeom>
        </p:spPr>
      </p:pic>
      <p:sp>
        <p:nvSpPr>
          <p:cNvPr id="48" name="Shape 24">
            <a:extLst>
              <a:ext uri="{FF2B5EF4-FFF2-40B4-BE49-F238E27FC236}">
                <a16:creationId xmlns:a16="http://schemas.microsoft.com/office/drawing/2014/main" id="{22323774-8988-8B03-6C73-0201A7AFA688}"/>
              </a:ext>
            </a:extLst>
          </p:cNvPr>
          <p:cNvSpPr/>
          <p:nvPr userDrawn="1"/>
        </p:nvSpPr>
        <p:spPr>
          <a:xfrm>
            <a:off x="384698" y="5695266"/>
            <a:ext cx="1073151" cy="336551"/>
          </a:xfrm>
          <a:prstGeom prst="rect">
            <a:avLst/>
          </a:prstGeom>
          <a:noFill/>
          <a:ln/>
        </p:spPr>
        <p:txBody>
          <a:bodyPr/>
          <a:lstStyle/>
          <a:p>
            <a:endParaRPr lang="en-US" sz="2400"/>
          </a:p>
        </p:txBody>
      </p:sp>
      <p:sp>
        <p:nvSpPr>
          <p:cNvPr id="51" name="Shape 27">
            <a:extLst>
              <a:ext uri="{FF2B5EF4-FFF2-40B4-BE49-F238E27FC236}">
                <a16:creationId xmlns:a16="http://schemas.microsoft.com/office/drawing/2014/main" id="{DE12CDA4-0040-44C4-68B0-4BA1711F8AFD}"/>
              </a:ext>
            </a:extLst>
          </p:cNvPr>
          <p:cNvSpPr/>
          <p:nvPr userDrawn="1"/>
        </p:nvSpPr>
        <p:spPr>
          <a:xfrm>
            <a:off x="3291410" y="3733117"/>
            <a:ext cx="2709863" cy="2298700"/>
          </a:xfrm>
          <a:prstGeom prst="rect">
            <a:avLst/>
          </a:prstGeom>
          <a:noFill/>
          <a:ln/>
        </p:spPr>
        <p:txBody>
          <a:bodyPr/>
          <a:lstStyle/>
          <a:p>
            <a:endParaRPr lang="en-US" sz="2400"/>
          </a:p>
        </p:txBody>
      </p:sp>
      <p:sp>
        <p:nvSpPr>
          <p:cNvPr id="52" name="Shape 28">
            <a:extLst>
              <a:ext uri="{FF2B5EF4-FFF2-40B4-BE49-F238E27FC236}">
                <a16:creationId xmlns:a16="http://schemas.microsoft.com/office/drawing/2014/main" id="{73BF902B-BD5A-510A-24C3-3AD6B299F496}"/>
              </a:ext>
            </a:extLst>
          </p:cNvPr>
          <p:cNvSpPr/>
          <p:nvPr userDrawn="1"/>
        </p:nvSpPr>
        <p:spPr>
          <a:xfrm>
            <a:off x="3291410" y="3733116"/>
            <a:ext cx="2709863" cy="1778000"/>
          </a:xfrm>
          <a:prstGeom prst="rect">
            <a:avLst/>
          </a:prstGeom>
          <a:noFill/>
          <a:ln/>
        </p:spPr>
        <p:txBody>
          <a:bodyPr/>
          <a:lstStyle/>
          <a:p>
            <a:endParaRPr lang="en-US" sz="2400"/>
          </a:p>
        </p:txBody>
      </p:sp>
      <p:pic>
        <p:nvPicPr>
          <p:cNvPr id="53" name="Image 10" descr="preencoded.png">
            <a:extLst>
              <a:ext uri="{FF2B5EF4-FFF2-40B4-BE49-F238E27FC236}">
                <a16:creationId xmlns:a16="http://schemas.microsoft.com/office/drawing/2014/main" id="{0AD96569-ABB4-43E1-1D25-BABE2C6BCB19}"/>
              </a:ext>
            </a:extLst>
          </p:cNvPr>
          <p:cNvPicPr>
            <a:picLocks noChangeAspect="1"/>
          </p:cNvPicPr>
          <p:nvPr userDrawn="1"/>
        </p:nvPicPr>
        <p:blipFill>
          <a:blip r:embed="rId3"/>
          <a:srcRect r="59" b="34426"/>
          <a:stretch/>
        </p:blipFill>
        <p:spPr>
          <a:xfrm>
            <a:off x="3291410" y="4005265"/>
            <a:ext cx="2709863" cy="1778000"/>
          </a:xfrm>
          <a:prstGeom prst="rect">
            <a:avLst/>
          </a:prstGeom>
        </p:spPr>
      </p:pic>
      <p:sp>
        <p:nvSpPr>
          <p:cNvPr id="54" name="Shape 29">
            <a:extLst>
              <a:ext uri="{FF2B5EF4-FFF2-40B4-BE49-F238E27FC236}">
                <a16:creationId xmlns:a16="http://schemas.microsoft.com/office/drawing/2014/main" id="{03FBEA1C-9171-0A1F-B5E1-26C690E4AF7E}"/>
              </a:ext>
            </a:extLst>
          </p:cNvPr>
          <p:cNvSpPr/>
          <p:nvPr userDrawn="1"/>
        </p:nvSpPr>
        <p:spPr>
          <a:xfrm>
            <a:off x="3291409" y="5695266"/>
            <a:ext cx="1390651" cy="336551"/>
          </a:xfrm>
          <a:prstGeom prst="rect">
            <a:avLst/>
          </a:prstGeom>
          <a:noFill/>
          <a:ln/>
        </p:spPr>
        <p:txBody>
          <a:bodyPr/>
          <a:lstStyle/>
          <a:p>
            <a:endParaRPr lang="en-US" sz="2400"/>
          </a:p>
        </p:txBody>
      </p:sp>
      <p:sp>
        <p:nvSpPr>
          <p:cNvPr id="57" name="Shape 32">
            <a:extLst>
              <a:ext uri="{FF2B5EF4-FFF2-40B4-BE49-F238E27FC236}">
                <a16:creationId xmlns:a16="http://schemas.microsoft.com/office/drawing/2014/main" id="{2C984D04-114E-3B52-F437-5B667F64FEE2}"/>
              </a:ext>
            </a:extLst>
          </p:cNvPr>
          <p:cNvSpPr/>
          <p:nvPr userDrawn="1"/>
        </p:nvSpPr>
        <p:spPr>
          <a:xfrm>
            <a:off x="6198123" y="3733117"/>
            <a:ext cx="2709863" cy="2298700"/>
          </a:xfrm>
          <a:prstGeom prst="rect">
            <a:avLst/>
          </a:prstGeom>
          <a:noFill/>
          <a:ln/>
        </p:spPr>
        <p:txBody>
          <a:bodyPr/>
          <a:lstStyle/>
          <a:p>
            <a:endParaRPr lang="en-US" sz="2400"/>
          </a:p>
        </p:txBody>
      </p:sp>
      <p:sp>
        <p:nvSpPr>
          <p:cNvPr id="58" name="Shape 33">
            <a:extLst>
              <a:ext uri="{FF2B5EF4-FFF2-40B4-BE49-F238E27FC236}">
                <a16:creationId xmlns:a16="http://schemas.microsoft.com/office/drawing/2014/main" id="{B3A02B0E-4A31-D9FE-DFC3-B10AAE2195CB}"/>
              </a:ext>
            </a:extLst>
          </p:cNvPr>
          <p:cNvSpPr/>
          <p:nvPr userDrawn="1"/>
        </p:nvSpPr>
        <p:spPr>
          <a:xfrm>
            <a:off x="6198123" y="3733116"/>
            <a:ext cx="2709863" cy="1778000"/>
          </a:xfrm>
          <a:prstGeom prst="rect">
            <a:avLst/>
          </a:prstGeom>
          <a:noFill/>
          <a:ln/>
        </p:spPr>
        <p:txBody>
          <a:bodyPr/>
          <a:lstStyle/>
          <a:p>
            <a:endParaRPr lang="en-US" sz="2400"/>
          </a:p>
        </p:txBody>
      </p:sp>
      <p:pic>
        <p:nvPicPr>
          <p:cNvPr id="59" name="Image 12" descr="preencoded.png">
            <a:extLst>
              <a:ext uri="{FF2B5EF4-FFF2-40B4-BE49-F238E27FC236}">
                <a16:creationId xmlns:a16="http://schemas.microsoft.com/office/drawing/2014/main" id="{A7F64F79-7DFF-9E83-F6FF-958CFF9A2FD6}"/>
              </a:ext>
            </a:extLst>
          </p:cNvPr>
          <p:cNvPicPr>
            <a:picLocks noChangeAspect="1"/>
          </p:cNvPicPr>
          <p:nvPr userDrawn="1"/>
        </p:nvPicPr>
        <p:blipFill>
          <a:blip r:embed="rId3"/>
          <a:srcRect r="59" b="34426"/>
          <a:stretch/>
        </p:blipFill>
        <p:spPr>
          <a:xfrm>
            <a:off x="6198123" y="4005265"/>
            <a:ext cx="2709863" cy="1778000"/>
          </a:xfrm>
          <a:prstGeom prst="rect">
            <a:avLst/>
          </a:prstGeom>
        </p:spPr>
      </p:pic>
      <p:sp>
        <p:nvSpPr>
          <p:cNvPr id="60" name="Shape 34">
            <a:extLst>
              <a:ext uri="{FF2B5EF4-FFF2-40B4-BE49-F238E27FC236}">
                <a16:creationId xmlns:a16="http://schemas.microsoft.com/office/drawing/2014/main" id="{AAEE787E-B0F9-0A86-D216-BE2684BD5E9C}"/>
              </a:ext>
            </a:extLst>
          </p:cNvPr>
          <p:cNvSpPr/>
          <p:nvPr userDrawn="1"/>
        </p:nvSpPr>
        <p:spPr>
          <a:xfrm>
            <a:off x="6198123" y="5695266"/>
            <a:ext cx="1073151" cy="336551"/>
          </a:xfrm>
          <a:prstGeom prst="rect">
            <a:avLst/>
          </a:prstGeom>
          <a:noFill/>
          <a:ln/>
        </p:spPr>
        <p:txBody>
          <a:bodyPr/>
          <a:lstStyle/>
          <a:p>
            <a:endParaRPr lang="en-US" sz="2400"/>
          </a:p>
        </p:txBody>
      </p:sp>
      <p:sp>
        <p:nvSpPr>
          <p:cNvPr id="63" name="Shape 37">
            <a:extLst>
              <a:ext uri="{FF2B5EF4-FFF2-40B4-BE49-F238E27FC236}">
                <a16:creationId xmlns:a16="http://schemas.microsoft.com/office/drawing/2014/main" id="{63313275-0886-E31E-3A2B-0901613F3554}"/>
              </a:ext>
            </a:extLst>
          </p:cNvPr>
          <p:cNvSpPr/>
          <p:nvPr userDrawn="1"/>
        </p:nvSpPr>
        <p:spPr>
          <a:xfrm>
            <a:off x="9104835" y="3733117"/>
            <a:ext cx="2709863" cy="2298700"/>
          </a:xfrm>
          <a:prstGeom prst="rect">
            <a:avLst/>
          </a:prstGeom>
          <a:noFill/>
          <a:ln/>
        </p:spPr>
        <p:txBody>
          <a:bodyPr/>
          <a:lstStyle/>
          <a:p>
            <a:endParaRPr lang="en-US" sz="2400"/>
          </a:p>
        </p:txBody>
      </p:sp>
      <p:sp>
        <p:nvSpPr>
          <p:cNvPr id="64" name="Shape 38">
            <a:extLst>
              <a:ext uri="{FF2B5EF4-FFF2-40B4-BE49-F238E27FC236}">
                <a16:creationId xmlns:a16="http://schemas.microsoft.com/office/drawing/2014/main" id="{D06B57A7-7A09-CB52-8B94-749BC6E5FC15}"/>
              </a:ext>
            </a:extLst>
          </p:cNvPr>
          <p:cNvSpPr/>
          <p:nvPr userDrawn="1"/>
        </p:nvSpPr>
        <p:spPr>
          <a:xfrm>
            <a:off x="9104835" y="3733116"/>
            <a:ext cx="2709863" cy="1778000"/>
          </a:xfrm>
          <a:prstGeom prst="rect">
            <a:avLst/>
          </a:prstGeom>
          <a:noFill/>
          <a:ln/>
        </p:spPr>
        <p:txBody>
          <a:bodyPr/>
          <a:lstStyle/>
          <a:p>
            <a:endParaRPr lang="en-US" sz="2400"/>
          </a:p>
        </p:txBody>
      </p:sp>
      <p:pic>
        <p:nvPicPr>
          <p:cNvPr id="65" name="Image 14" descr="preencoded.png">
            <a:extLst>
              <a:ext uri="{FF2B5EF4-FFF2-40B4-BE49-F238E27FC236}">
                <a16:creationId xmlns:a16="http://schemas.microsoft.com/office/drawing/2014/main" id="{82841BEC-4EE4-5747-A6F6-2DC0BFC0CAB5}"/>
              </a:ext>
            </a:extLst>
          </p:cNvPr>
          <p:cNvPicPr>
            <a:picLocks noChangeAspect="1"/>
          </p:cNvPicPr>
          <p:nvPr userDrawn="1"/>
        </p:nvPicPr>
        <p:blipFill>
          <a:blip r:embed="rId3"/>
          <a:srcRect r="59" b="34426"/>
          <a:stretch/>
        </p:blipFill>
        <p:spPr>
          <a:xfrm>
            <a:off x="9104835" y="4005265"/>
            <a:ext cx="2709863" cy="1778000"/>
          </a:xfrm>
          <a:prstGeom prst="rect">
            <a:avLst/>
          </a:prstGeom>
        </p:spPr>
      </p:pic>
      <p:sp>
        <p:nvSpPr>
          <p:cNvPr id="66" name="Shape 39">
            <a:extLst>
              <a:ext uri="{FF2B5EF4-FFF2-40B4-BE49-F238E27FC236}">
                <a16:creationId xmlns:a16="http://schemas.microsoft.com/office/drawing/2014/main" id="{DC720C8D-9497-09D3-DDAC-C0D6CD6C4519}"/>
              </a:ext>
            </a:extLst>
          </p:cNvPr>
          <p:cNvSpPr/>
          <p:nvPr userDrawn="1"/>
        </p:nvSpPr>
        <p:spPr>
          <a:xfrm>
            <a:off x="9104835" y="5695266"/>
            <a:ext cx="1073151" cy="336551"/>
          </a:xfrm>
          <a:prstGeom prst="rect">
            <a:avLst/>
          </a:prstGeom>
          <a:noFill/>
          <a:ln/>
        </p:spPr>
        <p:txBody>
          <a:bodyPr/>
          <a:lstStyle/>
          <a:p>
            <a:endParaRPr lang="en-US" sz="2400"/>
          </a:p>
        </p:txBody>
      </p:sp>
      <p:sp>
        <p:nvSpPr>
          <p:cNvPr id="71" name="Text Placeholder 18">
            <a:extLst>
              <a:ext uri="{FF2B5EF4-FFF2-40B4-BE49-F238E27FC236}">
                <a16:creationId xmlns:a16="http://schemas.microsoft.com/office/drawing/2014/main" id="{905C4702-3196-F95D-A909-93E25FB6158C}"/>
              </a:ext>
            </a:extLst>
          </p:cNvPr>
          <p:cNvSpPr>
            <a:spLocks noGrp="1"/>
          </p:cNvSpPr>
          <p:nvPr>
            <p:ph type="body" sz="quarter" idx="17" hasCustomPrompt="1"/>
          </p:nvPr>
        </p:nvSpPr>
        <p:spPr>
          <a:xfrm>
            <a:off x="386091" y="3057068"/>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2" name="Text Placeholder 18">
            <a:extLst>
              <a:ext uri="{FF2B5EF4-FFF2-40B4-BE49-F238E27FC236}">
                <a16:creationId xmlns:a16="http://schemas.microsoft.com/office/drawing/2014/main" id="{73AE357A-A791-55A1-C0EF-217C4799D263}"/>
              </a:ext>
            </a:extLst>
          </p:cNvPr>
          <p:cNvSpPr>
            <a:spLocks noGrp="1"/>
          </p:cNvSpPr>
          <p:nvPr>
            <p:ph type="body" sz="quarter" idx="18" hasCustomPrompt="1"/>
          </p:nvPr>
        </p:nvSpPr>
        <p:spPr>
          <a:xfrm>
            <a:off x="3299338" y="3057068"/>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3" name="Text Placeholder 18">
            <a:extLst>
              <a:ext uri="{FF2B5EF4-FFF2-40B4-BE49-F238E27FC236}">
                <a16:creationId xmlns:a16="http://schemas.microsoft.com/office/drawing/2014/main" id="{750E83F7-5611-6E51-0F35-DBD78C6176E0}"/>
              </a:ext>
            </a:extLst>
          </p:cNvPr>
          <p:cNvSpPr>
            <a:spLocks noGrp="1"/>
          </p:cNvSpPr>
          <p:nvPr>
            <p:ph type="body" sz="quarter" idx="19" hasCustomPrompt="1"/>
          </p:nvPr>
        </p:nvSpPr>
        <p:spPr>
          <a:xfrm>
            <a:off x="6212583" y="3057068"/>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4" name="Text Placeholder 18">
            <a:extLst>
              <a:ext uri="{FF2B5EF4-FFF2-40B4-BE49-F238E27FC236}">
                <a16:creationId xmlns:a16="http://schemas.microsoft.com/office/drawing/2014/main" id="{CEE97094-B17E-ED27-AE34-0A23781AD22B}"/>
              </a:ext>
            </a:extLst>
          </p:cNvPr>
          <p:cNvSpPr>
            <a:spLocks noGrp="1"/>
          </p:cNvSpPr>
          <p:nvPr>
            <p:ph type="body" sz="quarter" idx="20" hasCustomPrompt="1"/>
          </p:nvPr>
        </p:nvSpPr>
        <p:spPr>
          <a:xfrm>
            <a:off x="9125828" y="3057068"/>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5" name="Text Placeholder 18">
            <a:extLst>
              <a:ext uri="{FF2B5EF4-FFF2-40B4-BE49-F238E27FC236}">
                <a16:creationId xmlns:a16="http://schemas.microsoft.com/office/drawing/2014/main" id="{2B57BA3D-C1E9-25D0-96B1-6655E71E07AF}"/>
              </a:ext>
            </a:extLst>
          </p:cNvPr>
          <p:cNvSpPr>
            <a:spLocks noGrp="1"/>
          </p:cNvSpPr>
          <p:nvPr>
            <p:ph type="body" sz="quarter" idx="21" hasCustomPrompt="1"/>
          </p:nvPr>
        </p:nvSpPr>
        <p:spPr>
          <a:xfrm>
            <a:off x="386091" y="5880479"/>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6" name="Text Placeholder 18">
            <a:extLst>
              <a:ext uri="{FF2B5EF4-FFF2-40B4-BE49-F238E27FC236}">
                <a16:creationId xmlns:a16="http://schemas.microsoft.com/office/drawing/2014/main" id="{1FEF29B0-8FB9-6305-2510-EBFCA560273B}"/>
              </a:ext>
            </a:extLst>
          </p:cNvPr>
          <p:cNvSpPr>
            <a:spLocks noGrp="1"/>
          </p:cNvSpPr>
          <p:nvPr>
            <p:ph type="body" sz="quarter" idx="22" hasCustomPrompt="1"/>
          </p:nvPr>
        </p:nvSpPr>
        <p:spPr>
          <a:xfrm>
            <a:off x="3299338" y="5880479"/>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7" name="Text Placeholder 18">
            <a:extLst>
              <a:ext uri="{FF2B5EF4-FFF2-40B4-BE49-F238E27FC236}">
                <a16:creationId xmlns:a16="http://schemas.microsoft.com/office/drawing/2014/main" id="{2C19F734-6FA1-2EB3-DF72-D4455F2C84BF}"/>
              </a:ext>
            </a:extLst>
          </p:cNvPr>
          <p:cNvSpPr>
            <a:spLocks noGrp="1"/>
          </p:cNvSpPr>
          <p:nvPr>
            <p:ph type="body" sz="quarter" idx="23" hasCustomPrompt="1"/>
          </p:nvPr>
        </p:nvSpPr>
        <p:spPr>
          <a:xfrm>
            <a:off x="6212583" y="5880479"/>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8" name="Text Placeholder 18">
            <a:extLst>
              <a:ext uri="{FF2B5EF4-FFF2-40B4-BE49-F238E27FC236}">
                <a16:creationId xmlns:a16="http://schemas.microsoft.com/office/drawing/2014/main" id="{C8207145-84F2-0FE0-2AA8-179B712CFE87}"/>
              </a:ext>
            </a:extLst>
          </p:cNvPr>
          <p:cNvSpPr>
            <a:spLocks noGrp="1"/>
          </p:cNvSpPr>
          <p:nvPr>
            <p:ph type="body" sz="quarter" idx="24" hasCustomPrompt="1"/>
          </p:nvPr>
        </p:nvSpPr>
        <p:spPr>
          <a:xfrm>
            <a:off x="9125828" y="5880479"/>
            <a:ext cx="2537213" cy="1565048"/>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467" b="1">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667">
                <a:solidFill>
                  <a:srgbClr val="172622"/>
                </a:solidFill>
                <a:latin typeface=""/>
              </a:defRPr>
            </a:lvl2pPr>
          </a:lstStyle>
          <a:p>
            <a:pPr lvl="0"/>
            <a:r>
              <a:rPr lang="en-US" dirty="0"/>
              <a:t>Name of Presenter</a:t>
            </a:r>
          </a:p>
          <a:p>
            <a:pPr lvl="0"/>
            <a:r>
              <a:rPr lang="en-US" dirty="0"/>
              <a:t>Title</a:t>
            </a:r>
          </a:p>
          <a:p>
            <a:pPr lvl="0"/>
            <a:r>
              <a:rPr lang="en-US" dirty="0"/>
              <a:t>Institution</a:t>
            </a:r>
          </a:p>
        </p:txBody>
      </p:sp>
      <p:sp>
        <p:nvSpPr>
          <p:cNvPr id="79" name="Picture Placeholder 3">
            <a:extLst>
              <a:ext uri="{FF2B5EF4-FFF2-40B4-BE49-F238E27FC236}">
                <a16:creationId xmlns:a16="http://schemas.microsoft.com/office/drawing/2014/main" id="{1B934066-F686-9B9A-1F6E-51011DB6D7FA}"/>
              </a:ext>
            </a:extLst>
          </p:cNvPr>
          <p:cNvSpPr>
            <a:spLocks noGrp="1"/>
          </p:cNvSpPr>
          <p:nvPr>
            <p:ph type="pic" sz="quarter" idx="25"/>
          </p:nvPr>
        </p:nvSpPr>
        <p:spPr>
          <a:xfrm>
            <a:off x="397217" y="1197105"/>
            <a:ext cx="2669819" cy="1761311"/>
          </a:xfrm>
          <a:prstGeom prst="rect">
            <a:avLst/>
          </a:prstGeom>
        </p:spPr>
        <p:txBody>
          <a:bodyPr/>
          <a:lstStyle/>
          <a:p>
            <a:endParaRPr lang="en-ZA"/>
          </a:p>
        </p:txBody>
      </p:sp>
      <p:sp>
        <p:nvSpPr>
          <p:cNvPr id="80" name="Picture Placeholder 3">
            <a:extLst>
              <a:ext uri="{FF2B5EF4-FFF2-40B4-BE49-F238E27FC236}">
                <a16:creationId xmlns:a16="http://schemas.microsoft.com/office/drawing/2014/main" id="{5DC9F9F7-7F2E-0C65-42F6-BC2D6275294A}"/>
              </a:ext>
            </a:extLst>
          </p:cNvPr>
          <p:cNvSpPr>
            <a:spLocks noGrp="1"/>
          </p:cNvSpPr>
          <p:nvPr>
            <p:ph type="pic" sz="quarter" idx="26"/>
          </p:nvPr>
        </p:nvSpPr>
        <p:spPr>
          <a:xfrm>
            <a:off x="3297631" y="1197105"/>
            <a:ext cx="2669819" cy="1761311"/>
          </a:xfrm>
          <a:prstGeom prst="rect">
            <a:avLst/>
          </a:prstGeom>
        </p:spPr>
        <p:txBody>
          <a:bodyPr/>
          <a:lstStyle/>
          <a:p>
            <a:endParaRPr lang="en-ZA"/>
          </a:p>
        </p:txBody>
      </p:sp>
      <p:sp>
        <p:nvSpPr>
          <p:cNvPr id="81" name="Picture Placeholder 3">
            <a:extLst>
              <a:ext uri="{FF2B5EF4-FFF2-40B4-BE49-F238E27FC236}">
                <a16:creationId xmlns:a16="http://schemas.microsoft.com/office/drawing/2014/main" id="{B9347DE2-F63C-582C-A000-2CF7CB9AAD33}"/>
              </a:ext>
            </a:extLst>
          </p:cNvPr>
          <p:cNvSpPr>
            <a:spLocks noGrp="1"/>
          </p:cNvSpPr>
          <p:nvPr>
            <p:ph type="pic" sz="quarter" idx="27"/>
          </p:nvPr>
        </p:nvSpPr>
        <p:spPr>
          <a:xfrm>
            <a:off x="6210877" y="1197105"/>
            <a:ext cx="2669819" cy="1761311"/>
          </a:xfrm>
          <a:prstGeom prst="rect">
            <a:avLst/>
          </a:prstGeom>
        </p:spPr>
        <p:txBody>
          <a:bodyPr/>
          <a:lstStyle/>
          <a:p>
            <a:endParaRPr lang="en-ZA"/>
          </a:p>
        </p:txBody>
      </p:sp>
      <p:sp>
        <p:nvSpPr>
          <p:cNvPr id="82" name="Picture Placeholder 3">
            <a:extLst>
              <a:ext uri="{FF2B5EF4-FFF2-40B4-BE49-F238E27FC236}">
                <a16:creationId xmlns:a16="http://schemas.microsoft.com/office/drawing/2014/main" id="{50D5495B-CB77-3343-436E-AB91C6CAABFD}"/>
              </a:ext>
            </a:extLst>
          </p:cNvPr>
          <p:cNvSpPr>
            <a:spLocks noGrp="1"/>
          </p:cNvSpPr>
          <p:nvPr>
            <p:ph type="pic" sz="quarter" idx="28"/>
          </p:nvPr>
        </p:nvSpPr>
        <p:spPr>
          <a:xfrm>
            <a:off x="9111289" y="1197105"/>
            <a:ext cx="2669819" cy="1761311"/>
          </a:xfrm>
          <a:prstGeom prst="rect">
            <a:avLst/>
          </a:prstGeom>
        </p:spPr>
        <p:txBody>
          <a:bodyPr/>
          <a:lstStyle/>
          <a:p>
            <a:endParaRPr lang="en-ZA"/>
          </a:p>
        </p:txBody>
      </p:sp>
      <p:sp>
        <p:nvSpPr>
          <p:cNvPr id="83" name="Picture Placeholder 3">
            <a:extLst>
              <a:ext uri="{FF2B5EF4-FFF2-40B4-BE49-F238E27FC236}">
                <a16:creationId xmlns:a16="http://schemas.microsoft.com/office/drawing/2014/main" id="{A05B0D71-6CFB-87BD-FAFF-38EDC371E086}"/>
              </a:ext>
            </a:extLst>
          </p:cNvPr>
          <p:cNvSpPr>
            <a:spLocks noGrp="1"/>
          </p:cNvSpPr>
          <p:nvPr>
            <p:ph type="pic" sz="quarter" idx="29"/>
          </p:nvPr>
        </p:nvSpPr>
        <p:spPr>
          <a:xfrm>
            <a:off x="397217" y="4007682"/>
            <a:ext cx="2669819" cy="1761311"/>
          </a:xfrm>
          <a:prstGeom prst="rect">
            <a:avLst/>
          </a:prstGeom>
        </p:spPr>
        <p:txBody>
          <a:bodyPr/>
          <a:lstStyle/>
          <a:p>
            <a:endParaRPr lang="en-ZA"/>
          </a:p>
        </p:txBody>
      </p:sp>
      <p:sp>
        <p:nvSpPr>
          <p:cNvPr id="84" name="Picture Placeholder 3">
            <a:extLst>
              <a:ext uri="{FF2B5EF4-FFF2-40B4-BE49-F238E27FC236}">
                <a16:creationId xmlns:a16="http://schemas.microsoft.com/office/drawing/2014/main" id="{740E7A74-0195-25ED-962F-86A18335429F}"/>
              </a:ext>
            </a:extLst>
          </p:cNvPr>
          <p:cNvSpPr>
            <a:spLocks noGrp="1"/>
          </p:cNvSpPr>
          <p:nvPr>
            <p:ph type="pic" sz="quarter" idx="30"/>
          </p:nvPr>
        </p:nvSpPr>
        <p:spPr>
          <a:xfrm>
            <a:off x="3297631" y="4007682"/>
            <a:ext cx="2669819" cy="1761311"/>
          </a:xfrm>
          <a:prstGeom prst="rect">
            <a:avLst/>
          </a:prstGeom>
        </p:spPr>
        <p:txBody>
          <a:bodyPr/>
          <a:lstStyle/>
          <a:p>
            <a:endParaRPr lang="en-ZA"/>
          </a:p>
        </p:txBody>
      </p:sp>
      <p:sp>
        <p:nvSpPr>
          <p:cNvPr id="85" name="Picture Placeholder 3">
            <a:extLst>
              <a:ext uri="{FF2B5EF4-FFF2-40B4-BE49-F238E27FC236}">
                <a16:creationId xmlns:a16="http://schemas.microsoft.com/office/drawing/2014/main" id="{74AD9FB3-E7AE-247E-F93A-CEF9C2F41968}"/>
              </a:ext>
            </a:extLst>
          </p:cNvPr>
          <p:cNvSpPr>
            <a:spLocks noGrp="1"/>
          </p:cNvSpPr>
          <p:nvPr>
            <p:ph type="pic" sz="quarter" idx="31"/>
          </p:nvPr>
        </p:nvSpPr>
        <p:spPr>
          <a:xfrm>
            <a:off x="6210877" y="4007682"/>
            <a:ext cx="2669819" cy="1761311"/>
          </a:xfrm>
          <a:prstGeom prst="rect">
            <a:avLst/>
          </a:prstGeom>
        </p:spPr>
        <p:txBody>
          <a:bodyPr/>
          <a:lstStyle/>
          <a:p>
            <a:endParaRPr lang="en-ZA"/>
          </a:p>
        </p:txBody>
      </p:sp>
      <p:sp>
        <p:nvSpPr>
          <p:cNvPr id="86" name="Picture Placeholder 3">
            <a:extLst>
              <a:ext uri="{FF2B5EF4-FFF2-40B4-BE49-F238E27FC236}">
                <a16:creationId xmlns:a16="http://schemas.microsoft.com/office/drawing/2014/main" id="{0C6B7C9A-543B-7BA9-7353-5F50403EC5E5}"/>
              </a:ext>
            </a:extLst>
          </p:cNvPr>
          <p:cNvSpPr>
            <a:spLocks noGrp="1"/>
          </p:cNvSpPr>
          <p:nvPr>
            <p:ph type="pic" sz="quarter" idx="32"/>
          </p:nvPr>
        </p:nvSpPr>
        <p:spPr>
          <a:xfrm>
            <a:off x="9111289" y="4007682"/>
            <a:ext cx="2669819" cy="1761311"/>
          </a:xfrm>
          <a:prstGeom prst="rect">
            <a:avLst/>
          </a:prstGeom>
        </p:spPr>
        <p:txBody>
          <a:bodyPr/>
          <a:lstStyle/>
          <a:p>
            <a:endParaRPr lang="en-ZA"/>
          </a:p>
        </p:txBody>
      </p:sp>
    </p:spTree>
    <p:extLst>
      <p:ext uri="{BB962C8B-B14F-4D97-AF65-F5344CB8AC3E}">
        <p14:creationId xmlns:p14="http://schemas.microsoft.com/office/powerpoint/2010/main" val="23123800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with Right Photo - Dark">
    <p:bg>
      <p:bgPr>
        <a:solidFill>
          <a:srgbClr val="1D5245"/>
        </a:solidFill>
        <a:effectLst/>
      </p:bgPr>
    </p:bg>
    <p:spTree>
      <p:nvGrpSpPr>
        <p:cNvPr id="1" name=""/>
        <p:cNvGrpSpPr/>
        <p:nvPr/>
      </p:nvGrpSpPr>
      <p:grpSpPr>
        <a:xfrm>
          <a:off x="0" y="0"/>
          <a:ext cx="0" cy="0"/>
          <a:chOff x="0" y="0"/>
          <a:chExt cx="0" cy="0"/>
        </a:xfrm>
      </p:grpSpPr>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7" name="Text Placeholder 4">
            <a:extLst>
              <a:ext uri="{FF2B5EF4-FFF2-40B4-BE49-F238E27FC236}">
                <a16:creationId xmlns:a16="http://schemas.microsoft.com/office/drawing/2014/main" id="{9A720D88-9DB8-A765-DC7B-1795BB3DBBFE}"/>
              </a:ext>
            </a:extLst>
          </p:cNvPr>
          <p:cNvSpPr>
            <a:spLocks noGrp="1"/>
          </p:cNvSpPr>
          <p:nvPr>
            <p:ph type="body" sz="quarter" idx="11" hasCustomPrompt="1"/>
          </p:nvPr>
        </p:nvSpPr>
        <p:spPr>
          <a:xfrm>
            <a:off x="381000" y="407669"/>
            <a:ext cx="5082117" cy="425451"/>
          </a:xfrm>
          <a:prstGeom prst="rect">
            <a:avLst/>
          </a:prstGeom>
        </p:spPr>
        <p:txBody>
          <a:bodyPr lIns="0" tIns="0" rIns="0" bIns="0"/>
          <a:lstStyle>
            <a:lvl1pPr>
              <a:buNone/>
              <a:defRPr sz="2667" b="1">
                <a:solidFill>
                  <a:srgbClr val="F9F7F6"/>
                </a:solidFill>
                <a:latin typeface="Georgia" panose="02040502050405020303" pitchFamily="18" charset="0"/>
              </a:defRPr>
            </a:lvl1pPr>
          </a:lstStyle>
          <a:p>
            <a:pPr lvl="0"/>
            <a:r>
              <a:rPr lang="en-US" dirty="0"/>
              <a:t>Text with Right Photo</a:t>
            </a:r>
            <a:endParaRPr lang="en-ZA" dirty="0"/>
          </a:p>
        </p:txBody>
      </p:sp>
      <p:sp>
        <p:nvSpPr>
          <p:cNvPr id="15" name="Picture Placeholder 14">
            <a:extLst>
              <a:ext uri="{FF2B5EF4-FFF2-40B4-BE49-F238E27FC236}">
                <a16:creationId xmlns:a16="http://schemas.microsoft.com/office/drawing/2014/main" id="{57CE811A-FF55-7967-CD25-5E348A2392DE}"/>
              </a:ext>
            </a:extLst>
          </p:cNvPr>
          <p:cNvSpPr>
            <a:spLocks noGrp="1"/>
          </p:cNvSpPr>
          <p:nvPr>
            <p:ph type="pic" sz="quarter" idx="10"/>
          </p:nvPr>
        </p:nvSpPr>
        <p:spPr>
          <a:xfrm>
            <a:off x="6191251" y="0"/>
            <a:ext cx="6000749" cy="6858000"/>
          </a:xfrm>
          <a:prstGeom prst="rect">
            <a:avLst/>
          </a:prstGeom>
        </p:spPr>
        <p:txBody>
          <a:bodyPr/>
          <a:lstStyle/>
          <a:p>
            <a:endParaRPr lang="en-ZA"/>
          </a:p>
        </p:txBody>
      </p:sp>
      <p:sp>
        <p:nvSpPr>
          <p:cNvPr id="2" name="Text Placeholder 18">
            <a:extLst>
              <a:ext uri="{FF2B5EF4-FFF2-40B4-BE49-F238E27FC236}">
                <a16:creationId xmlns:a16="http://schemas.microsoft.com/office/drawing/2014/main" id="{EF47C624-A3D4-4720-4F8A-D7B64BDB618C}"/>
              </a:ext>
            </a:extLst>
          </p:cNvPr>
          <p:cNvSpPr>
            <a:spLocks noGrp="1"/>
          </p:cNvSpPr>
          <p:nvPr>
            <p:ph type="body" sz="quarter" idx="12" hasCustomPrompt="1"/>
          </p:nvPr>
        </p:nvSpPr>
        <p:spPr>
          <a:xfrm>
            <a:off x="4572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4" name="Graphic 3">
            <a:extLst>
              <a:ext uri="{FF2B5EF4-FFF2-40B4-BE49-F238E27FC236}">
                <a16:creationId xmlns:a16="http://schemas.microsoft.com/office/drawing/2014/main" id="{0CEE2700-8C73-D2E6-9261-CEBF689FDF1D}"/>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6200000">
            <a:off x="2588628" y="3215162"/>
            <a:ext cx="6858000" cy="427677"/>
          </a:xfrm>
          <a:prstGeom prst="rect">
            <a:avLst/>
          </a:prstGeom>
        </p:spPr>
      </p:pic>
    </p:spTree>
    <p:extLst>
      <p:ext uri="{BB962C8B-B14F-4D97-AF65-F5344CB8AC3E}">
        <p14:creationId xmlns:p14="http://schemas.microsoft.com/office/powerpoint/2010/main" val="14342636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with Licensed Photo">
    <p:bg>
      <p:bgPr>
        <a:solidFill>
          <a:srgbClr val="1D5245"/>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B89BC7A9-BB0B-E862-36FE-BE76A77C6294}"/>
              </a:ext>
            </a:extLst>
          </p:cNvPr>
          <p:cNvPicPr>
            <a:picLocks noChangeAspect="1"/>
          </p:cNvPicPr>
          <p:nvPr userDrawn="1"/>
        </p:nvPicPr>
        <p:blipFill>
          <a:blip r:embed="rId2"/>
          <a:srcRect l="14644" r="26155"/>
          <a:stretch>
            <a:fillRect/>
          </a:stretch>
        </p:blipFill>
        <p:spPr>
          <a:xfrm>
            <a:off x="6096000" y="0"/>
            <a:ext cx="6096000" cy="6858000"/>
          </a:xfrm>
          <a:prstGeom prst="rect">
            <a:avLst/>
          </a:prstGeom>
        </p:spPr>
      </p:pic>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7" name="Text Placeholder 4">
            <a:extLst>
              <a:ext uri="{FF2B5EF4-FFF2-40B4-BE49-F238E27FC236}">
                <a16:creationId xmlns:a16="http://schemas.microsoft.com/office/drawing/2014/main" id="{9A720D88-9DB8-A765-DC7B-1795BB3DBBFE}"/>
              </a:ext>
            </a:extLst>
          </p:cNvPr>
          <p:cNvSpPr>
            <a:spLocks noGrp="1"/>
          </p:cNvSpPr>
          <p:nvPr>
            <p:ph type="body" sz="quarter" idx="11" hasCustomPrompt="1"/>
          </p:nvPr>
        </p:nvSpPr>
        <p:spPr>
          <a:xfrm>
            <a:off x="381000" y="407669"/>
            <a:ext cx="5082117" cy="425451"/>
          </a:xfrm>
          <a:prstGeom prst="rect">
            <a:avLst/>
          </a:prstGeom>
        </p:spPr>
        <p:txBody>
          <a:bodyPr lIns="0" tIns="0" rIns="0" bIns="0"/>
          <a:lstStyle>
            <a:lvl1pPr>
              <a:buNone/>
              <a:defRPr sz="2667" b="1">
                <a:solidFill>
                  <a:srgbClr val="F9F7F6"/>
                </a:solidFill>
                <a:latin typeface="Georgia" panose="02040502050405020303" pitchFamily="18" charset="0"/>
              </a:defRPr>
            </a:lvl1pPr>
          </a:lstStyle>
          <a:p>
            <a:pPr lvl="0"/>
            <a:r>
              <a:rPr lang="en-US" dirty="0"/>
              <a:t>Text with Right Photo</a:t>
            </a:r>
            <a:endParaRPr lang="en-ZA" dirty="0"/>
          </a:p>
        </p:txBody>
      </p:sp>
      <p:sp>
        <p:nvSpPr>
          <p:cNvPr id="2" name="Text Placeholder 18">
            <a:extLst>
              <a:ext uri="{FF2B5EF4-FFF2-40B4-BE49-F238E27FC236}">
                <a16:creationId xmlns:a16="http://schemas.microsoft.com/office/drawing/2014/main" id="{EF47C624-A3D4-4720-4F8A-D7B64BDB618C}"/>
              </a:ext>
            </a:extLst>
          </p:cNvPr>
          <p:cNvSpPr>
            <a:spLocks noGrp="1"/>
          </p:cNvSpPr>
          <p:nvPr>
            <p:ph type="body" sz="quarter" idx="12" hasCustomPrompt="1"/>
          </p:nvPr>
        </p:nvSpPr>
        <p:spPr>
          <a:xfrm>
            <a:off x="4572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4" name="Graphic 3">
            <a:extLst>
              <a:ext uri="{FF2B5EF4-FFF2-40B4-BE49-F238E27FC236}">
                <a16:creationId xmlns:a16="http://schemas.microsoft.com/office/drawing/2014/main" id="{0CEE2700-8C73-D2E6-9261-CEBF689FDF1D}"/>
              </a:ext>
            </a:extLst>
          </p:cNvPr>
          <p:cNvPicPr>
            <a:picLocks noChangeAspect="1"/>
          </p:cNvPicPr>
          <p:nvPr userDrawn="1"/>
        </p:nvPicPr>
        <p:blipFill>
          <a:blip>
            <a:extLst>
              <a:ext uri="{96DAC541-7B7A-43D3-8B79-37D633B846F1}">
                <asvg:svgBlip xmlns:asvg="http://schemas.microsoft.com/office/drawing/2016/SVG/main" r:embed="rId3"/>
              </a:ext>
            </a:extLst>
          </a:blip>
          <a:srcRect b="90916"/>
          <a:stretch>
            <a:fillRect/>
          </a:stretch>
        </p:blipFill>
        <p:spPr>
          <a:xfrm rot="16200000">
            <a:off x="2588628" y="3215162"/>
            <a:ext cx="6858000" cy="427677"/>
          </a:xfrm>
          <a:prstGeom prst="rect">
            <a:avLst/>
          </a:prstGeom>
        </p:spPr>
      </p:pic>
    </p:spTree>
    <p:extLst>
      <p:ext uri="{BB962C8B-B14F-4D97-AF65-F5344CB8AC3E}">
        <p14:creationId xmlns:p14="http://schemas.microsoft.com/office/powerpoint/2010/main" val="2424179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ption 4">
    <p:bg>
      <p:bgPr>
        <a:solidFill>
          <a:srgbClr val="1D5245"/>
        </a:solidFill>
        <a:effectLst/>
      </p:bgPr>
    </p:bg>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18C60282-9932-DB21-37E7-BC8961BF1875}"/>
              </a:ext>
            </a:extLst>
          </p:cNvPr>
          <p:cNvSpPr>
            <a:spLocks noGrp="1"/>
          </p:cNvSpPr>
          <p:nvPr>
            <p:ph type="body" sz="quarter" idx="11" hasCustomPrompt="1"/>
          </p:nvPr>
        </p:nvSpPr>
        <p:spPr>
          <a:xfrm>
            <a:off x="371634" y="5067176"/>
            <a:ext cx="2820300"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Name</a:t>
            </a:r>
            <a:br>
              <a:rPr lang="en-US" dirty="0"/>
            </a:br>
            <a:r>
              <a:rPr lang="en-US" dirty="0"/>
              <a:t>Title</a:t>
            </a:r>
            <a:br>
              <a:rPr lang="en-US" dirty="0"/>
            </a:br>
            <a:r>
              <a:rPr lang="en-US" dirty="0"/>
              <a:t>Company/Institution</a:t>
            </a:r>
            <a:endParaRPr lang="en-ZA" dirty="0"/>
          </a:p>
        </p:txBody>
      </p:sp>
      <p:sp>
        <p:nvSpPr>
          <p:cNvPr id="3" name="Text Placeholder 5">
            <a:extLst>
              <a:ext uri="{FF2B5EF4-FFF2-40B4-BE49-F238E27FC236}">
                <a16:creationId xmlns:a16="http://schemas.microsoft.com/office/drawing/2014/main" id="{E3DA3332-155F-EE92-4580-8A008D9FDE35}"/>
              </a:ext>
            </a:extLst>
          </p:cNvPr>
          <p:cNvSpPr>
            <a:spLocks noGrp="1"/>
          </p:cNvSpPr>
          <p:nvPr>
            <p:ph type="body" sz="quarter" idx="10" hasCustomPrompt="1"/>
          </p:nvPr>
        </p:nvSpPr>
        <p:spPr>
          <a:xfrm>
            <a:off x="371634" y="1967177"/>
            <a:ext cx="6393233" cy="2410353"/>
          </a:xfrm>
          <a:prstGeom prst="rect">
            <a:avLst/>
          </a:prstGeom>
        </p:spPr>
        <p:txBody>
          <a:bodyPr wrap="square" lIns="0" tIns="0" rIns="0" bIns="0" anchor="b">
            <a:noAutofit/>
          </a:bodyPr>
          <a:lstStyle>
            <a:lvl1pPr marL="0" indent="0">
              <a:lnSpc>
                <a:spcPts val="7866"/>
              </a:lnSpc>
              <a:spcBef>
                <a:spcPts val="0"/>
              </a:spcBef>
              <a:buNone/>
              <a:defRPr sz="6000" b="0" i="0">
                <a:solidFill>
                  <a:srgbClr val="F9F7F6"/>
                </a:solidFill>
                <a:latin typeface="Georgia" panose="02040502050405020303" pitchFamily="18" charset="0"/>
              </a:defRPr>
            </a:lvl1pPr>
          </a:lstStyle>
          <a:p>
            <a:pPr lvl="0"/>
            <a:r>
              <a:rPr lang="en-US" dirty="0"/>
              <a:t>Presentation Slide Simple</a:t>
            </a:r>
            <a:endParaRPr lang="en-ZA" dirty="0"/>
          </a:p>
        </p:txBody>
      </p:sp>
      <p:sp>
        <p:nvSpPr>
          <p:cNvPr id="7" name="Shape 1">
            <a:extLst>
              <a:ext uri="{FF2B5EF4-FFF2-40B4-BE49-F238E27FC236}">
                <a16:creationId xmlns:a16="http://schemas.microsoft.com/office/drawing/2014/main" id="{3E8CADEC-0854-6581-182F-1C3A6FD3E201}"/>
              </a:ext>
            </a:extLst>
          </p:cNvPr>
          <p:cNvSpPr/>
          <p:nvPr userDrawn="1"/>
        </p:nvSpPr>
        <p:spPr>
          <a:xfrm>
            <a:off x="0" y="6782167"/>
            <a:ext cx="12192000" cy="0"/>
          </a:xfrm>
          <a:prstGeom prst="line">
            <a:avLst/>
          </a:prstGeom>
          <a:noFill/>
          <a:ln w="146050">
            <a:solidFill>
              <a:srgbClr val="BBE6F5"/>
            </a:solidFill>
            <a:prstDash val="solid"/>
          </a:ln>
        </p:spPr>
        <p:txBody>
          <a:bodyPr/>
          <a:lstStyle/>
          <a:p>
            <a:endParaRPr lang="en-US" sz="2400" dirty="0"/>
          </a:p>
        </p:txBody>
      </p:sp>
      <p:sp>
        <p:nvSpPr>
          <p:cNvPr id="9" name="Shape 1">
            <a:extLst>
              <a:ext uri="{FF2B5EF4-FFF2-40B4-BE49-F238E27FC236}">
                <a16:creationId xmlns:a16="http://schemas.microsoft.com/office/drawing/2014/main" id="{4618550F-A61A-0B0D-41BF-E38FE13DB476}"/>
              </a:ext>
            </a:extLst>
          </p:cNvPr>
          <p:cNvSpPr/>
          <p:nvPr userDrawn="1"/>
        </p:nvSpPr>
        <p:spPr>
          <a:xfrm>
            <a:off x="360939" y="4830305"/>
            <a:ext cx="485340" cy="0"/>
          </a:xfrm>
          <a:prstGeom prst="line">
            <a:avLst/>
          </a:prstGeom>
          <a:noFill/>
          <a:ln w="47625">
            <a:solidFill>
              <a:srgbClr val="BBE6F5"/>
            </a:solidFill>
            <a:prstDash val="solid"/>
          </a:ln>
        </p:spPr>
        <p:txBody>
          <a:bodyPr/>
          <a:lstStyle/>
          <a:p>
            <a:endParaRPr lang="en-US" sz="2400" dirty="0"/>
          </a:p>
        </p:txBody>
      </p:sp>
      <p:sp>
        <p:nvSpPr>
          <p:cNvPr id="15" name="Text Placeholder 5">
            <a:extLst>
              <a:ext uri="{FF2B5EF4-FFF2-40B4-BE49-F238E27FC236}">
                <a16:creationId xmlns:a16="http://schemas.microsoft.com/office/drawing/2014/main" id="{73783740-0D4D-923B-29DA-C947D2B7828C}"/>
              </a:ext>
            </a:extLst>
          </p:cNvPr>
          <p:cNvSpPr>
            <a:spLocks noGrp="1"/>
          </p:cNvSpPr>
          <p:nvPr>
            <p:ph type="body" sz="quarter" idx="12" hasCustomPrompt="1"/>
          </p:nvPr>
        </p:nvSpPr>
        <p:spPr>
          <a:xfrm>
            <a:off x="3267234" y="5067176"/>
            <a:ext cx="3235167"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2 Name if Needed</a:t>
            </a:r>
            <a:br>
              <a:rPr lang="en-US" dirty="0"/>
            </a:br>
            <a:r>
              <a:rPr lang="en-US" dirty="0"/>
              <a:t>Title</a:t>
            </a:r>
            <a:br>
              <a:rPr lang="en-US" dirty="0"/>
            </a:br>
            <a:r>
              <a:rPr lang="en-US" dirty="0"/>
              <a:t>Company/Institution</a:t>
            </a:r>
            <a:endParaRPr lang="en-ZA" dirty="0"/>
          </a:p>
        </p:txBody>
      </p:sp>
      <p:sp>
        <p:nvSpPr>
          <p:cNvPr id="16" name="Text Placeholder 5">
            <a:extLst>
              <a:ext uri="{FF2B5EF4-FFF2-40B4-BE49-F238E27FC236}">
                <a16:creationId xmlns:a16="http://schemas.microsoft.com/office/drawing/2014/main" id="{405C3E46-1869-BFBE-B001-3936702C9C09}"/>
              </a:ext>
            </a:extLst>
          </p:cNvPr>
          <p:cNvSpPr>
            <a:spLocks noGrp="1"/>
          </p:cNvSpPr>
          <p:nvPr>
            <p:ph type="body" sz="quarter" idx="13" hasCustomPrompt="1"/>
          </p:nvPr>
        </p:nvSpPr>
        <p:spPr>
          <a:xfrm>
            <a:off x="6577700" y="5067176"/>
            <a:ext cx="3918227"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3 Name if Needed</a:t>
            </a:r>
            <a:br>
              <a:rPr lang="en-US" dirty="0"/>
            </a:br>
            <a:r>
              <a:rPr lang="en-US" dirty="0"/>
              <a:t>Title</a:t>
            </a:r>
            <a:br>
              <a:rPr lang="en-US" dirty="0"/>
            </a:br>
            <a:r>
              <a:rPr lang="en-US" dirty="0"/>
              <a:t>Company/Institution</a:t>
            </a:r>
            <a:endParaRPr lang="en-ZA" dirty="0"/>
          </a:p>
        </p:txBody>
      </p:sp>
      <p:pic>
        <p:nvPicPr>
          <p:cNvPr id="17" name="Graphic 16">
            <a:extLst>
              <a:ext uri="{FF2B5EF4-FFF2-40B4-BE49-F238E27FC236}">
                <a16:creationId xmlns:a16="http://schemas.microsoft.com/office/drawing/2014/main" id="{7B618D5E-27C2-6863-0160-A7593EE83432}"/>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0800000">
            <a:off x="0" y="-1"/>
            <a:ext cx="12192000" cy="422397"/>
          </a:xfrm>
          <a:prstGeom prst="rect">
            <a:avLst/>
          </a:prstGeom>
        </p:spPr>
      </p:pic>
      <p:pic>
        <p:nvPicPr>
          <p:cNvPr id="5" name="Graphic 4">
            <a:extLst>
              <a:ext uri="{FF2B5EF4-FFF2-40B4-BE49-F238E27FC236}">
                <a16:creationId xmlns:a16="http://schemas.microsoft.com/office/drawing/2014/main" id="{931CC718-68DF-7AD6-55B4-A6AE5E27401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471886" y="1341209"/>
            <a:ext cx="2523468" cy="3143267"/>
          </a:xfrm>
          <a:prstGeom prst="rect">
            <a:avLst/>
          </a:prstGeom>
        </p:spPr>
      </p:pic>
    </p:spTree>
    <p:extLst>
      <p:ext uri="{BB962C8B-B14F-4D97-AF65-F5344CB8AC3E}">
        <p14:creationId xmlns:p14="http://schemas.microsoft.com/office/powerpoint/2010/main" val="23684880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with Photo - Light">
    <p:bg>
      <p:bgPr>
        <a:solidFill>
          <a:srgbClr val="F9F7F6"/>
        </a:solidFill>
        <a:effectLst/>
      </p:bgPr>
    </p:bg>
    <p:spTree>
      <p:nvGrpSpPr>
        <p:cNvPr id="1" name=""/>
        <p:cNvGrpSpPr/>
        <p:nvPr/>
      </p:nvGrpSpPr>
      <p:grpSpPr>
        <a:xfrm>
          <a:off x="0" y="0"/>
          <a:ext cx="0" cy="0"/>
          <a:chOff x="0" y="0"/>
          <a:chExt cx="0" cy="0"/>
        </a:xfrm>
      </p:grpSpPr>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7" name="Text Placeholder 4">
            <a:extLst>
              <a:ext uri="{FF2B5EF4-FFF2-40B4-BE49-F238E27FC236}">
                <a16:creationId xmlns:a16="http://schemas.microsoft.com/office/drawing/2014/main" id="{9A720D88-9DB8-A765-DC7B-1795BB3DBBFE}"/>
              </a:ext>
            </a:extLst>
          </p:cNvPr>
          <p:cNvSpPr>
            <a:spLocks noGrp="1"/>
          </p:cNvSpPr>
          <p:nvPr>
            <p:ph type="body" sz="quarter" idx="11" hasCustomPrompt="1"/>
          </p:nvPr>
        </p:nvSpPr>
        <p:spPr>
          <a:xfrm>
            <a:off x="381000" y="407669"/>
            <a:ext cx="5082117" cy="425451"/>
          </a:xfrm>
          <a:prstGeom prst="rect">
            <a:avLst/>
          </a:prstGeom>
        </p:spPr>
        <p:txBody>
          <a:bodyPr lIns="0" tIns="0" rIns="0" bIns="0"/>
          <a:lstStyle>
            <a:lvl1pPr>
              <a:buNone/>
              <a:defRPr sz="2667" b="1">
                <a:solidFill>
                  <a:srgbClr val="1D5245"/>
                </a:solidFill>
                <a:latin typeface="Georgia" panose="02040502050405020303" pitchFamily="18" charset="0"/>
              </a:defRPr>
            </a:lvl1pPr>
          </a:lstStyle>
          <a:p>
            <a:pPr lvl="0"/>
            <a:r>
              <a:rPr lang="en-US" dirty="0"/>
              <a:t>Text with Right Photo</a:t>
            </a:r>
            <a:endParaRPr lang="en-ZA" dirty="0"/>
          </a:p>
        </p:txBody>
      </p:sp>
      <p:sp>
        <p:nvSpPr>
          <p:cNvPr id="15" name="Picture Placeholder 14">
            <a:extLst>
              <a:ext uri="{FF2B5EF4-FFF2-40B4-BE49-F238E27FC236}">
                <a16:creationId xmlns:a16="http://schemas.microsoft.com/office/drawing/2014/main" id="{57CE811A-FF55-7967-CD25-5E348A2392DE}"/>
              </a:ext>
            </a:extLst>
          </p:cNvPr>
          <p:cNvSpPr>
            <a:spLocks noGrp="1"/>
          </p:cNvSpPr>
          <p:nvPr>
            <p:ph type="pic" sz="quarter" idx="10"/>
          </p:nvPr>
        </p:nvSpPr>
        <p:spPr>
          <a:xfrm>
            <a:off x="6191251" y="0"/>
            <a:ext cx="6000749" cy="6858000"/>
          </a:xfrm>
          <a:prstGeom prst="rect">
            <a:avLst/>
          </a:prstGeom>
        </p:spPr>
        <p:txBody>
          <a:bodyPr/>
          <a:lstStyle/>
          <a:p>
            <a:endParaRPr lang="en-ZA"/>
          </a:p>
        </p:txBody>
      </p:sp>
      <p:sp>
        <p:nvSpPr>
          <p:cNvPr id="2" name="Text Placeholder 18">
            <a:extLst>
              <a:ext uri="{FF2B5EF4-FFF2-40B4-BE49-F238E27FC236}">
                <a16:creationId xmlns:a16="http://schemas.microsoft.com/office/drawing/2014/main" id="{EF47C624-A3D4-4720-4F8A-D7B64BDB618C}"/>
              </a:ext>
            </a:extLst>
          </p:cNvPr>
          <p:cNvSpPr>
            <a:spLocks noGrp="1"/>
          </p:cNvSpPr>
          <p:nvPr>
            <p:ph type="body" sz="quarter" idx="12" hasCustomPrompt="1"/>
          </p:nvPr>
        </p:nvSpPr>
        <p:spPr>
          <a:xfrm>
            <a:off x="4572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D5245"/>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D5245"/>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4" name="Graphic 3">
            <a:extLst>
              <a:ext uri="{FF2B5EF4-FFF2-40B4-BE49-F238E27FC236}">
                <a16:creationId xmlns:a16="http://schemas.microsoft.com/office/drawing/2014/main" id="{0CEE2700-8C73-D2E6-9261-CEBF689FDF1D}"/>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6200000">
            <a:off x="2588628" y="3215162"/>
            <a:ext cx="6858000" cy="427677"/>
          </a:xfrm>
          <a:prstGeom prst="rect">
            <a:avLst/>
          </a:prstGeom>
        </p:spPr>
      </p:pic>
    </p:spTree>
    <p:extLst>
      <p:ext uri="{BB962C8B-B14F-4D97-AF65-F5344CB8AC3E}">
        <p14:creationId xmlns:p14="http://schemas.microsoft.com/office/powerpoint/2010/main" val="14653293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Licensed Photo - Light">
    <p:bg>
      <p:bgPr>
        <a:solidFill>
          <a:srgbClr val="F9F7F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7C0F093-324A-E747-E701-F64B11454B1A}"/>
              </a:ext>
            </a:extLst>
          </p:cNvPr>
          <p:cNvPicPr>
            <a:picLocks noChangeAspect="1"/>
          </p:cNvPicPr>
          <p:nvPr userDrawn="1"/>
        </p:nvPicPr>
        <p:blipFill>
          <a:blip r:embed="rId2"/>
          <a:srcRect l="39227" r="-7571"/>
          <a:stretch>
            <a:fillRect/>
          </a:stretch>
        </p:blipFill>
        <p:spPr>
          <a:xfrm>
            <a:off x="6096000" y="-1"/>
            <a:ext cx="7135417" cy="6953460"/>
          </a:xfrm>
          <a:prstGeom prst="rect">
            <a:avLst/>
          </a:prstGeom>
        </p:spPr>
      </p:pic>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7" name="Text Placeholder 4">
            <a:extLst>
              <a:ext uri="{FF2B5EF4-FFF2-40B4-BE49-F238E27FC236}">
                <a16:creationId xmlns:a16="http://schemas.microsoft.com/office/drawing/2014/main" id="{9A720D88-9DB8-A765-DC7B-1795BB3DBBFE}"/>
              </a:ext>
            </a:extLst>
          </p:cNvPr>
          <p:cNvSpPr>
            <a:spLocks noGrp="1"/>
          </p:cNvSpPr>
          <p:nvPr>
            <p:ph type="body" sz="quarter" idx="11" hasCustomPrompt="1"/>
          </p:nvPr>
        </p:nvSpPr>
        <p:spPr>
          <a:xfrm>
            <a:off x="381000" y="407669"/>
            <a:ext cx="5082117" cy="425451"/>
          </a:xfrm>
          <a:prstGeom prst="rect">
            <a:avLst/>
          </a:prstGeom>
        </p:spPr>
        <p:txBody>
          <a:bodyPr lIns="0" tIns="0" rIns="0" bIns="0"/>
          <a:lstStyle>
            <a:lvl1pPr>
              <a:buNone/>
              <a:defRPr sz="2667" b="1">
                <a:solidFill>
                  <a:srgbClr val="1D5245"/>
                </a:solidFill>
                <a:latin typeface="Georgia" panose="02040502050405020303" pitchFamily="18" charset="0"/>
              </a:defRPr>
            </a:lvl1pPr>
          </a:lstStyle>
          <a:p>
            <a:pPr lvl="0"/>
            <a:r>
              <a:rPr lang="en-US" dirty="0"/>
              <a:t>Text with Right Photo</a:t>
            </a:r>
            <a:endParaRPr lang="en-ZA" dirty="0"/>
          </a:p>
        </p:txBody>
      </p:sp>
      <p:sp>
        <p:nvSpPr>
          <p:cNvPr id="2" name="Text Placeholder 18">
            <a:extLst>
              <a:ext uri="{FF2B5EF4-FFF2-40B4-BE49-F238E27FC236}">
                <a16:creationId xmlns:a16="http://schemas.microsoft.com/office/drawing/2014/main" id="{EF47C624-A3D4-4720-4F8A-D7B64BDB618C}"/>
              </a:ext>
            </a:extLst>
          </p:cNvPr>
          <p:cNvSpPr>
            <a:spLocks noGrp="1"/>
          </p:cNvSpPr>
          <p:nvPr>
            <p:ph type="body" sz="quarter" idx="12" hasCustomPrompt="1"/>
          </p:nvPr>
        </p:nvSpPr>
        <p:spPr>
          <a:xfrm>
            <a:off x="4572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D5245"/>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D5245"/>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4" name="Graphic 3">
            <a:extLst>
              <a:ext uri="{FF2B5EF4-FFF2-40B4-BE49-F238E27FC236}">
                <a16:creationId xmlns:a16="http://schemas.microsoft.com/office/drawing/2014/main" id="{0CEE2700-8C73-D2E6-9261-CEBF689FDF1D}"/>
              </a:ext>
            </a:extLst>
          </p:cNvPr>
          <p:cNvPicPr>
            <a:picLocks noChangeAspect="1"/>
          </p:cNvPicPr>
          <p:nvPr userDrawn="1"/>
        </p:nvPicPr>
        <p:blipFill>
          <a:blip>
            <a:extLst>
              <a:ext uri="{96DAC541-7B7A-43D3-8B79-37D633B846F1}">
                <asvg:svgBlip xmlns:asvg="http://schemas.microsoft.com/office/drawing/2016/SVG/main" r:embed="rId3"/>
              </a:ext>
            </a:extLst>
          </a:blip>
          <a:srcRect b="90916"/>
          <a:stretch>
            <a:fillRect/>
          </a:stretch>
        </p:blipFill>
        <p:spPr>
          <a:xfrm rot="16200000">
            <a:off x="2588628" y="3215162"/>
            <a:ext cx="6858000" cy="427677"/>
          </a:xfrm>
          <a:prstGeom prst="rect">
            <a:avLst/>
          </a:prstGeom>
        </p:spPr>
      </p:pic>
    </p:spTree>
    <p:extLst>
      <p:ext uri="{BB962C8B-B14F-4D97-AF65-F5344CB8AC3E}">
        <p14:creationId xmlns:p14="http://schemas.microsoft.com/office/powerpoint/2010/main" val="12949830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with Photo Left - Dark">
    <p:bg>
      <p:bgPr>
        <a:solidFill>
          <a:srgbClr val="1D5245"/>
        </a:solidFill>
        <a:effectLst/>
      </p:bgPr>
    </p:bg>
    <p:spTree>
      <p:nvGrpSpPr>
        <p:cNvPr id="1" name=""/>
        <p:cNvGrpSpPr/>
        <p:nvPr/>
      </p:nvGrpSpPr>
      <p:grpSpPr>
        <a:xfrm>
          <a:off x="0" y="0"/>
          <a:ext cx="0" cy="0"/>
          <a:chOff x="0" y="0"/>
          <a:chExt cx="0" cy="0"/>
        </a:xfrm>
      </p:grpSpPr>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5" name="Picture Placeholder 14">
            <a:extLst>
              <a:ext uri="{FF2B5EF4-FFF2-40B4-BE49-F238E27FC236}">
                <a16:creationId xmlns:a16="http://schemas.microsoft.com/office/drawing/2014/main" id="{57CE811A-FF55-7967-CD25-5E348A2392DE}"/>
              </a:ext>
            </a:extLst>
          </p:cNvPr>
          <p:cNvSpPr>
            <a:spLocks noGrp="1"/>
          </p:cNvSpPr>
          <p:nvPr>
            <p:ph type="pic" sz="quarter" idx="10"/>
          </p:nvPr>
        </p:nvSpPr>
        <p:spPr>
          <a:xfrm>
            <a:off x="2" y="0"/>
            <a:ext cx="6000749" cy="6858000"/>
          </a:xfrm>
          <a:prstGeom prst="rect">
            <a:avLst/>
          </a:prstGeom>
        </p:spPr>
        <p:txBody>
          <a:bodyPr/>
          <a:lstStyle/>
          <a:p>
            <a:endParaRPr lang="en-ZA"/>
          </a:p>
        </p:txBody>
      </p:sp>
      <p:sp>
        <p:nvSpPr>
          <p:cNvPr id="5" name="Text Placeholder 4">
            <a:extLst>
              <a:ext uri="{FF2B5EF4-FFF2-40B4-BE49-F238E27FC236}">
                <a16:creationId xmlns:a16="http://schemas.microsoft.com/office/drawing/2014/main" id="{D9945A41-99C7-1C04-FFB9-482DE41F250F}"/>
              </a:ext>
            </a:extLst>
          </p:cNvPr>
          <p:cNvSpPr>
            <a:spLocks noGrp="1"/>
          </p:cNvSpPr>
          <p:nvPr>
            <p:ph type="body" sz="quarter" idx="11" hasCustomPrompt="1"/>
          </p:nvPr>
        </p:nvSpPr>
        <p:spPr>
          <a:xfrm>
            <a:off x="6781800" y="254000"/>
            <a:ext cx="5082117" cy="467360"/>
          </a:xfrm>
          <a:prstGeom prst="rect">
            <a:avLst/>
          </a:prstGeom>
        </p:spPr>
        <p:txBody>
          <a:bodyPr lIns="0" tIns="0" rIns="0" bIns="0"/>
          <a:lstStyle>
            <a:lvl1pPr>
              <a:buNone/>
              <a:defRPr sz="2667" b="1">
                <a:solidFill>
                  <a:srgbClr val="F9F7F6"/>
                </a:solidFill>
                <a:latin typeface="Georgia" panose="02040502050405020303" pitchFamily="18" charset="0"/>
              </a:defRPr>
            </a:lvl1pPr>
          </a:lstStyle>
          <a:p>
            <a:pPr lvl="0"/>
            <a:r>
              <a:rPr lang="en-US" dirty="0"/>
              <a:t>Text with Left Photo</a:t>
            </a:r>
            <a:endParaRPr lang="en-ZA" dirty="0"/>
          </a:p>
        </p:txBody>
      </p:sp>
      <p:sp>
        <p:nvSpPr>
          <p:cNvPr id="2" name="Text Placeholder 18">
            <a:extLst>
              <a:ext uri="{FF2B5EF4-FFF2-40B4-BE49-F238E27FC236}">
                <a16:creationId xmlns:a16="http://schemas.microsoft.com/office/drawing/2014/main" id="{112EC0A2-D139-705F-E470-8679E87EBCD3}"/>
              </a:ext>
            </a:extLst>
          </p:cNvPr>
          <p:cNvSpPr>
            <a:spLocks noGrp="1"/>
          </p:cNvSpPr>
          <p:nvPr>
            <p:ph type="body" sz="quarter" idx="12" hasCustomPrompt="1"/>
          </p:nvPr>
        </p:nvSpPr>
        <p:spPr>
          <a:xfrm>
            <a:off x="67818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F9F7F6"/>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F9F7F6"/>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3" name="Graphic 2">
            <a:extLst>
              <a:ext uri="{FF2B5EF4-FFF2-40B4-BE49-F238E27FC236}">
                <a16:creationId xmlns:a16="http://schemas.microsoft.com/office/drawing/2014/main" id="{7B3C65E8-65D8-3CBC-8C61-EF135F260697}"/>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5400000">
            <a:off x="2762252" y="3215162"/>
            <a:ext cx="6858000" cy="427677"/>
          </a:xfrm>
          <a:prstGeom prst="rect">
            <a:avLst/>
          </a:prstGeom>
        </p:spPr>
      </p:pic>
    </p:spTree>
    <p:extLst>
      <p:ext uri="{BB962C8B-B14F-4D97-AF65-F5344CB8AC3E}">
        <p14:creationId xmlns:p14="http://schemas.microsoft.com/office/powerpoint/2010/main" val="7153939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with Left Photo - Light">
    <p:bg>
      <p:bgPr>
        <a:solidFill>
          <a:srgbClr val="F9F7F6"/>
        </a:solidFill>
        <a:effectLst/>
      </p:bgPr>
    </p:bg>
    <p:spTree>
      <p:nvGrpSpPr>
        <p:cNvPr id="1" name=""/>
        <p:cNvGrpSpPr/>
        <p:nvPr/>
      </p:nvGrpSpPr>
      <p:grpSpPr>
        <a:xfrm>
          <a:off x="0" y="0"/>
          <a:ext cx="0" cy="0"/>
          <a:chOff x="0" y="0"/>
          <a:chExt cx="0" cy="0"/>
        </a:xfrm>
      </p:grpSpPr>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5" name="Picture Placeholder 14">
            <a:extLst>
              <a:ext uri="{FF2B5EF4-FFF2-40B4-BE49-F238E27FC236}">
                <a16:creationId xmlns:a16="http://schemas.microsoft.com/office/drawing/2014/main" id="{57CE811A-FF55-7967-CD25-5E348A2392DE}"/>
              </a:ext>
            </a:extLst>
          </p:cNvPr>
          <p:cNvSpPr>
            <a:spLocks noGrp="1"/>
          </p:cNvSpPr>
          <p:nvPr>
            <p:ph type="pic" sz="quarter" idx="10"/>
          </p:nvPr>
        </p:nvSpPr>
        <p:spPr>
          <a:xfrm>
            <a:off x="2" y="0"/>
            <a:ext cx="6000749" cy="6858000"/>
          </a:xfrm>
          <a:prstGeom prst="rect">
            <a:avLst/>
          </a:prstGeom>
        </p:spPr>
        <p:txBody>
          <a:bodyPr/>
          <a:lstStyle/>
          <a:p>
            <a:endParaRPr lang="en-ZA" dirty="0"/>
          </a:p>
        </p:txBody>
      </p:sp>
      <p:sp>
        <p:nvSpPr>
          <p:cNvPr id="5" name="Text Placeholder 4">
            <a:extLst>
              <a:ext uri="{FF2B5EF4-FFF2-40B4-BE49-F238E27FC236}">
                <a16:creationId xmlns:a16="http://schemas.microsoft.com/office/drawing/2014/main" id="{D9945A41-99C7-1C04-FFB9-482DE41F250F}"/>
              </a:ext>
            </a:extLst>
          </p:cNvPr>
          <p:cNvSpPr>
            <a:spLocks noGrp="1"/>
          </p:cNvSpPr>
          <p:nvPr>
            <p:ph type="body" sz="quarter" idx="11" hasCustomPrompt="1"/>
          </p:nvPr>
        </p:nvSpPr>
        <p:spPr>
          <a:xfrm>
            <a:off x="6781800" y="254000"/>
            <a:ext cx="5082117" cy="467360"/>
          </a:xfrm>
          <a:prstGeom prst="rect">
            <a:avLst/>
          </a:prstGeom>
        </p:spPr>
        <p:txBody>
          <a:bodyPr lIns="0" tIns="0" rIns="0" bIns="0"/>
          <a:lstStyle>
            <a:lvl1pPr>
              <a:buNone/>
              <a:defRPr sz="2667" b="1">
                <a:solidFill>
                  <a:srgbClr val="1D5245"/>
                </a:solidFill>
                <a:latin typeface="Georgia" panose="02040502050405020303" pitchFamily="18" charset="0"/>
              </a:defRPr>
            </a:lvl1pPr>
          </a:lstStyle>
          <a:p>
            <a:pPr lvl="0"/>
            <a:r>
              <a:rPr lang="en-US" dirty="0"/>
              <a:t>Text with Left Photo</a:t>
            </a:r>
            <a:endParaRPr lang="en-ZA" dirty="0"/>
          </a:p>
        </p:txBody>
      </p:sp>
      <p:sp>
        <p:nvSpPr>
          <p:cNvPr id="2" name="Text Placeholder 18">
            <a:extLst>
              <a:ext uri="{FF2B5EF4-FFF2-40B4-BE49-F238E27FC236}">
                <a16:creationId xmlns:a16="http://schemas.microsoft.com/office/drawing/2014/main" id="{112EC0A2-D139-705F-E470-8679E87EBCD3}"/>
              </a:ext>
            </a:extLst>
          </p:cNvPr>
          <p:cNvSpPr>
            <a:spLocks noGrp="1"/>
          </p:cNvSpPr>
          <p:nvPr>
            <p:ph type="body" sz="quarter" idx="12" hasCustomPrompt="1"/>
          </p:nvPr>
        </p:nvSpPr>
        <p:spPr>
          <a:xfrm>
            <a:off x="67818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D5245"/>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D5245"/>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3" name="Graphic 2">
            <a:extLst>
              <a:ext uri="{FF2B5EF4-FFF2-40B4-BE49-F238E27FC236}">
                <a16:creationId xmlns:a16="http://schemas.microsoft.com/office/drawing/2014/main" id="{7B3C65E8-65D8-3CBC-8C61-EF135F260697}"/>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5400000">
            <a:off x="2762252" y="3215162"/>
            <a:ext cx="6858000" cy="427677"/>
          </a:xfrm>
          <a:prstGeom prst="rect">
            <a:avLst/>
          </a:prstGeom>
        </p:spPr>
      </p:pic>
    </p:spTree>
    <p:extLst>
      <p:ext uri="{BB962C8B-B14F-4D97-AF65-F5344CB8AC3E}">
        <p14:creationId xmlns:p14="http://schemas.microsoft.com/office/powerpoint/2010/main" val="2789638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with Licensed Photo Left - Light">
    <p:bg>
      <p:bgPr>
        <a:solidFill>
          <a:srgbClr val="F9F7F6"/>
        </a:solidFill>
        <a:effectLst/>
      </p:bgPr>
    </p:bg>
    <p:spTree>
      <p:nvGrpSpPr>
        <p:cNvPr id="1" name=""/>
        <p:cNvGrpSpPr/>
        <p:nvPr/>
      </p:nvGrpSpPr>
      <p:grpSpPr>
        <a:xfrm>
          <a:off x="0" y="0"/>
          <a:ext cx="0" cy="0"/>
          <a:chOff x="0" y="0"/>
          <a:chExt cx="0" cy="0"/>
        </a:xfrm>
      </p:grpSpPr>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5" name="Picture Placeholder 14">
            <a:extLst>
              <a:ext uri="{FF2B5EF4-FFF2-40B4-BE49-F238E27FC236}">
                <a16:creationId xmlns:a16="http://schemas.microsoft.com/office/drawing/2014/main" id="{57CE811A-FF55-7967-CD25-5E348A2392DE}"/>
              </a:ext>
            </a:extLst>
          </p:cNvPr>
          <p:cNvSpPr>
            <a:spLocks noGrp="1"/>
          </p:cNvSpPr>
          <p:nvPr>
            <p:ph type="pic" sz="quarter" idx="10"/>
          </p:nvPr>
        </p:nvSpPr>
        <p:spPr>
          <a:xfrm>
            <a:off x="2" y="0"/>
            <a:ext cx="6000749" cy="6858000"/>
          </a:xfrm>
          <a:prstGeom prst="rect">
            <a:avLst/>
          </a:prstGeom>
        </p:spPr>
        <p:txBody>
          <a:bodyPr/>
          <a:lstStyle/>
          <a:p>
            <a:endParaRPr lang="en-ZA" dirty="0"/>
          </a:p>
        </p:txBody>
      </p:sp>
      <p:sp>
        <p:nvSpPr>
          <p:cNvPr id="5" name="Text Placeholder 4">
            <a:extLst>
              <a:ext uri="{FF2B5EF4-FFF2-40B4-BE49-F238E27FC236}">
                <a16:creationId xmlns:a16="http://schemas.microsoft.com/office/drawing/2014/main" id="{D9945A41-99C7-1C04-FFB9-482DE41F250F}"/>
              </a:ext>
            </a:extLst>
          </p:cNvPr>
          <p:cNvSpPr>
            <a:spLocks noGrp="1"/>
          </p:cNvSpPr>
          <p:nvPr>
            <p:ph type="body" sz="quarter" idx="11" hasCustomPrompt="1"/>
          </p:nvPr>
        </p:nvSpPr>
        <p:spPr>
          <a:xfrm>
            <a:off x="6781800" y="254000"/>
            <a:ext cx="5082117" cy="467360"/>
          </a:xfrm>
          <a:prstGeom prst="rect">
            <a:avLst/>
          </a:prstGeom>
        </p:spPr>
        <p:txBody>
          <a:bodyPr lIns="0" tIns="0" rIns="0" bIns="0"/>
          <a:lstStyle>
            <a:lvl1pPr>
              <a:buNone/>
              <a:defRPr sz="2667" b="1">
                <a:solidFill>
                  <a:srgbClr val="1D5245"/>
                </a:solidFill>
                <a:latin typeface="Georgia" panose="02040502050405020303" pitchFamily="18" charset="0"/>
              </a:defRPr>
            </a:lvl1pPr>
          </a:lstStyle>
          <a:p>
            <a:pPr lvl="0"/>
            <a:r>
              <a:rPr lang="en-US" dirty="0"/>
              <a:t>Text with Left Photo</a:t>
            </a:r>
            <a:endParaRPr lang="en-ZA" dirty="0"/>
          </a:p>
        </p:txBody>
      </p:sp>
      <p:sp>
        <p:nvSpPr>
          <p:cNvPr id="2" name="Text Placeholder 18">
            <a:extLst>
              <a:ext uri="{FF2B5EF4-FFF2-40B4-BE49-F238E27FC236}">
                <a16:creationId xmlns:a16="http://schemas.microsoft.com/office/drawing/2014/main" id="{112EC0A2-D139-705F-E470-8679E87EBCD3}"/>
              </a:ext>
            </a:extLst>
          </p:cNvPr>
          <p:cNvSpPr>
            <a:spLocks noGrp="1"/>
          </p:cNvSpPr>
          <p:nvPr>
            <p:ph type="body" sz="quarter" idx="12" hasCustomPrompt="1"/>
          </p:nvPr>
        </p:nvSpPr>
        <p:spPr>
          <a:xfrm>
            <a:off x="67818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D5245"/>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D5245"/>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3" name="Graphic 2">
            <a:extLst>
              <a:ext uri="{FF2B5EF4-FFF2-40B4-BE49-F238E27FC236}">
                <a16:creationId xmlns:a16="http://schemas.microsoft.com/office/drawing/2014/main" id="{7B3C65E8-65D8-3CBC-8C61-EF135F260697}"/>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5400000">
            <a:off x="2762252" y="3215162"/>
            <a:ext cx="6858000" cy="427677"/>
          </a:xfrm>
          <a:prstGeom prst="rect">
            <a:avLst/>
          </a:prstGeom>
        </p:spPr>
      </p:pic>
      <p:pic>
        <p:nvPicPr>
          <p:cNvPr id="4" name="Picture 3">
            <a:extLst>
              <a:ext uri="{FF2B5EF4-FFF2-40B4-BE49-F238E27FC236}">
                <a16:creationId xmlns:a16="http://schemas.microsoft.com/office/drawing/2014/main" id="{BAD2B229-A26B-F1D7-9B4D-D4A297FE1833}"/>
              </a:ext>
            </a:extLst>
          </p:cNvPr>
          <p:cNvPicPr>
            <a:picLocks noChangeAspect="1"/>
          </p:cNvPicPr>
          <p:nvPr userDrawn="1"/>
        </p:nvPicPr>
        <p:blipFill>
          <a:blip r:embed="rId3"/>
          <a:srcRect l="9532" r="32584"/>
          <a:stretch>
            <a:fillRect/>
          </a:stretch>
        </p:blipFill>
        <p:spPr>
          <a:xfrm>
            <a:off x="40219" y="0"/>
            <a:ext cx="5960533" cy="6858000"/>
          </a:xfrm>
          <a:prstGeom prst="rect">
            <a:avLst/>
          </a:prstGeom>
        </p:spPr>
      </p:pic>
    </p:spTree>
    <p:extLst>
      <p:ext uri="{BB962C8B-B14F-4D97-AF65-F5344CB8AC3E}">
        <p14:creationId xmlns:p14="http://schemas.microsoft.com/office/powerpoint/2010/main" val="9566197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our columns - dark">
    <p:bg>
      <p:bgPr>
        <a:solidFill>
          <a:srgbClr val="1D5245"/>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3B455394-72A8-10A9-5BF1-AE43ED9BC227}"/>
              </a:ext>
            </a:extLst>
          </p:cNvPr>
          <p:cNvSpPr>
            <a:spLocks noGrp="1"/>
          </p:cNvSpPr>
          <p:nvPr>
            <p:ph type="body" sz="quarter" idx="10" hasCustomPrompt="1"/>
          </p:nvPr>
        </p:nvSpPr>
        <p:spPr>
          <a:xfrm>
            <a:off x="380999" y="601177"/>
            <a:ext cx="11347452" cy="685800"/>
          </a:xfrm>
          <a:prstGeom prst="rect">
            <a:avLst/>
          </a:prstGeom>
        </p:spPr>
        <p:txBody>
          <a:bodyPr lIns="0" tIns="0" rIns="0" bIns="0"/>
          <a:lstStyle>
            <a:lvl1pPr>
              <a:buNone/>
              <a:defRPr>
                <a:solidFill>
                  <a:srgbClr val="F9F7F6"/>
                </a:solidFill>
                <a:latin typeface="Georgia" panose="02040502050405020303" pitchFamily="18" charset="0"/>
              </a:defRPr>
            </a:lvl1pPr>
          </a:lstStyle>
          <a:p>
            <a:pPr lvl="0"/>
            <a:r>
              <a:rPr lang="en-US" dirty="0"/>
              <a:t>Title and Content</a:t>
            </a:r>
            <a:endParaRPr lang="en-ZA" dirty="0"/>
          </a:p>
        </p:txBody>
      </p:sp>
      <p:pic>
        <p:nvPicPr>
          <p:cNvPr id="3" name="Graphic 2">
            <a:extLst>
              <a:ext uri="{FF2B5EF4-FFF2-40B4-BE49-F238E27FC236}">
                <a16:creationId xmlns:a16="http://schemas.microsoft.com/office/drawing/2014/main" id="{81C44C27-68E8-5D9E-306A-707D7FF6AFEF}"/>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0800000">
            <a:off x="0" y="-1"/>
            <a:ext cx="12192000" cy="422397"/>
          </a:xfrm>
          <a:prstGeom prst="rect">
            <a:avLst/>
          </a:prstGeom>
        </p:spPr>
      </p:pic>
      <p:sp>
        <p:nvSpPr>
          <p:cNvPr id="4" name="Shape 0">
            <a:extLst>
              <a:ext uri="{FF2B5EF4-FFF2-40B4-BE49-F238E27FC236}">
                <a16:creationId xmlns:a16="http://schemas.microsoft.com/office/drawing/2014/main" id="{B2CD4F60-1A4A-4130-EC8F-FA5AAB15C572}"/>
              </a:ext>
            </a:extLst>
          </p:cNvPr>
          <p:cNvSpPr/>
          <p:nvPr userDrawn="1"/>
        </p:nvSpPr>
        <p:spPr>
          <a:xfrm>
            <a:off x="381000" y="2717800"/>
            <a:ext cx="11430000" cy="2006600"/>
          </a:xfrm>
          <a:prstGeom prst="rect">
            <a:avLst/>
          </a:prstGeom>
          <a:noFill/>
          <a:ln/>
        </p:spPr>
        <p:txBody>
          <a:bodyPr/>
          <a:lstStyle/>
          <a:p>
            <a:endParaRPr lang="en-US" sz="2400"/>
          </a:p>
        </p:txBody>
      </p:sp>
      <p:sp>
        <p:nvSpPr>
          <p:cNvPr id="5" name="Shape 1">
            <a:extLst>
              <a:ext uri="{FF2B5EF4-FFF2-40B4-BE49-F238E27FC236}">
                <a16:creationId xmlns:a16="http://schemas.microsoft.com/office/drawing/2014/main" id="{F0102384-8C11-63B2-CF59-9343EF875D39}"/>
              </a:ext>
            </a:extLst>
          </p:cNvPr>
          <p:cNvSpPr/>
          <p:nvPr userDrawn="1"/>
        </p:nvSpPr>
        <p:spPr>
          <a:xfrm>
            <a:off x="381000" y="2717800"/>
            <a:ext cx="2609851" cy="2006600"/>
          </a:xfrm>
          <a:prstGeom prst="rect">
            <a:avLst/>
          </a:prstGeom>
          <a:noFill/>
          <a:ln/>
        </p:spPr>
        <p:txBody>
          <a:bodyPr/>
          <a:lstStyle/>
          <a:p>
            <a:endParaRPr lang="en-US" sz="2400"/>
          </a:p>
        </p:txBody>
      </p:sp>
      <p:sp>
        <p:nvSpPr>
          <p:cNvPr id="8" name="Shape 4">
            <a:extLst>
              <a:ext uri="{FF2B5EF4-FFF2-40B4-BE49-F238E27FC236}">
                <a16:creationId xmlns:a16="http://schemas.microsoft.com/office/drawing/2014/main" id="{8D08A30F-1F2B-F29B-BC30-010F9EC29502}"/>
              </a:ext>
            </a:extLst>
          </p:cNvPr>
          <p:cNvSpPr/>
          <p:nvPr userDrawn="1"/>
        </p:nvSpPr>
        <p:spPr>
          <a:xfrm rot="5400000">
            <a:off x="1997711" y="3721100"/>
            <a:ext cx="2006600" cy="0"/>
          </a:xfrm>
          <a:prstGeom prst="line">
            <a:avLst/>
          </a:prstGeom>
          <a:noFill/>
          <a:ln w="4524">
            <a:solidFill>
              <a:srgbClr val="40B598"/>
            </a:solidFill>
            <a:prstDash val="solid"/>
          </a:ln>
        </p:spPr>
        <p:txBody>
          <a:bodyPr/>
          <a:lstStyle/>
          <a:p>
            <a:endParaRPr lang="en-US" sz="2400"/>
          </a:p>
        </p:txBody>
      </p:sp>
      <p:sp>
        <p:nvSpPr>
          <p:cNvPr id="9" name="Shape 5">
            <a:extLst>
              <a:ext uri="{FF2B5EF4-FFF2-40B4-BE49-F238E27FC236}">
                <a16:creationId xmlns:a16="http://schemas.microsoft.com/office/drawing/2014/main" id="{EB60C9B5-BA93-E033-ECAE-ACD7E6AF6B08}"/>
              </a:ext>
            </a:extLst>
          </p:cNvPr>
          <p:cNvSpPr/>
          <p:nvPr userDrawn="1"/>
        </p:nvSpPr>
        <p:spPr>
          <a:xfrm>
            <a:off x="3321051" y="2717800"/>
            <a:ext cx="2609851" cy="2006600"/>
          </a:xfrm>
          <a:prstGeom prst="rect">
            <a:avLst/>
          </a:prstGeom>
          <a:noFill/>
          <a:ln/>
        </p:spPr>
        <p:txBody>
          <a:bodyPr/>
          <a:lstStyle/>
          <a:p>
            <a:endParaRPr lang="en-US" sz="2400"/>
          </a:p>
        </p:txBody>
      </p:sp>
      <p:sp>
        <p:nvSpPr>
          <p:cNvPr id="12" name="Shape 8">
            <a:extLst>
              <a:ext uri="{FF2B5EF4-FFF2-40B4-BE49-F238E27FC236}">
                <a16:creationId xmlns:a16="http://schemas.microsoft.com/office/drawing/2014/main" id="{E74E53A1-82F4-2681-81F8-118CFD9B1B5A}"/>
              </a:ext>
            </a:extLst>
          </p:cNvPr>
          <p:cNvSpPr/>
          <p:nvPr userDrawn="1"/>
        </p:nvSpPr>
        <p:spPr>
          <a:xfrm rot="5400000">
            <a:off x="5015231" y="3721100"/>
            <a:ext cx="2006600" cy="0"/>
          </a:xfrm>
          <a:prstGeom prst="line">
            <a:avLst/>
          </a:prstGeom>
          <a:noFill/>
          <a:ln w="4524">
            <a:solidFill>
              <a:srgbClr val="40B598"/>
            </a:solidFill>
            <a:prstDash val="solid"/>
          </a:ln>
        </p:spPr>
        <p:txBody>
          <a:bodyPr/>
          <a:lstStyle/>
          <a:p>
            <a:endParaRPr lang="en-US" sz="2400"/>
          </a:p>
        </p:txBody>
      </p:sp>
      <p:sp>
        <p:nvSpPr>
          <p:cNvPr id="13" name="Shape 9">
            <a:extLst>
              <a:ext uri="{FF2B5EF4-FFF2-40B4-BE49-F238E27FC236}">
                <a16:creationId xmlns:a16="http://schemas.microsoft.com/office/drawing/2014/main" id="{CCD0A7FF-A5D4-A73A-F193-4818348719B3}"/>
              </a:ext>
            </a:extLst>
          </p:cNvPr>
          <p:cNvSpPr/>
          <p:nvPr userDrawn="1"/>
        </p:nvSpPr>
        <p:spPr>
          <a:xfrm>
            <a:off x="6261100" y="2717800"/>
            <a:ext cx="2609851" cy="2006600"/>
          </a:xfrm>
          <a:prstGeom prst="rect">
            <a:avLst/>
          </a:prstGeom>
          <a:noFill/>
          <a:ln/>
        </p:spPr>
        <p:txBody>
          <a:bodyPr/>
          <a:lstStyle/>
          <a:p>
            <a:endParaRPr lang="en-US" sz="2400"/>
          </a:p>
        </p:txBody>
      </p:sp>
      <p:sp>
        <p:nvSpPr>
          <p:cNvPr id="16" name="Shape 12">
            <a:extLst>
              <a:ext uri="{FF2B5EF4-FFF2-40B4-BE49-F238E27FC236}">
                <a16:creationId xmlns:a16="http://schemas.microsoft.com/office/drawing/2014/main" id="{04C9833E-0C4A-9C1A-DEB8-AE9495910F83}"/>
              </a:ext>
            </a:extLst>
          </p:cNvPr>
          <p:cNvSpPr/>
          <p:nvPr userDrawn="1"/>
        </p:nvSpPr>
        <p:spPr>
          <a:xfrm rot="5400000">
            <a:off x="7956551" y="3721100"/>
            <a:ext cx="2006600" cy="0"/>
          </a:xfrm>
          <a:prstGeom prst="line">
            <a:avLst/>
          </a:prstGeom>
          <a:noFill/>
          <a:ln w="4524">
            <a:solidFill>
              <a:srgbClr val="40B598"/>
            </a:solidFill>
            <a:prstDash val="solid"/>
          </a:ln>
        </p:spPr>
        <p:txBody>
          <a:bodyPr/>
          <a:lstStyle/>
          <a:p>
            <a:endParaRPr lang="en-US" sz="2400"/>
          </a:p>
        </p:txBody>
      </p:sp>
      <p:sp>
        <p:nvSpPr>
          <p:cNvPr id="17" name="Shape 13">
            <a:extLst>
              <a:ext uri="{FF2B5EF4-FFF2-40B4-BE49-F238E27FC236}">
                <a16:creationId xmlns:a16="http://schemas.microsoft.com/office/drawing/2014/main" id="{EB22D68F-D948-62D3-3F38-4CD0479EB9E7}"/>
              </a:ext>
            </a:extLst>
          </p:cNvPr>
          <p:cNvSpPr/>
          <p:nvPr userDrawn="1"/>
        </p:nvSpPr>
        <p:spPr>
          <a:xfrm>
            <a:off x="9201151" y="2717800"/>
            <a:ext cx="2609851" cy="2006600"/>
          </a:xfrm>
          <a:prstGeom prst="rect">
            <a:avLst/>
          </a:prstGeom>
          <a:noFill/>
          <a:ln/>
        </p:spPr>
        <p:txBody>
          <a:bodyPr/>
          <a:lstStyle/>
          <a:p>
            <a:endParaRPr lang="en-US" sz="2400"/>
          </a:p>
        </p:txBody>
      </p:sp>
      <p:sp>
        <p:nvSpPr>
          <p:cNvPr id="23" name="Text Placeholder 18">
            <a:extLst>
              <a:ext uri="{FF2B5EF4-FFF2-40B4-BE49-F238E27FC236}">
                <a16:creationId xmlns:a16="http://schemas.microsoft.com/office/drawing/2014/main" id="{4182D162-2E99-C027-B41B-6320F0773E4A}"/>
              </a:ext>
            </a:extLst>
          </p:cNvPr>
          <p:cNvSpPr>
            <a:spLocks noGrp="1"/>
          </p:cNvSpPr>
          <p:nvPr>
            <p:ph type="body" sz="quarter" idx="12" hasCustomPrompt="1"/>
          </p:nvPr>
        </p:nvSpPr>
        <p:spPr>
          <a:xfrm>
            <a:off x="381000" y="3708401"/>
            <a:ext cx="2377443" cy="1539187"/>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25" name="Text Placeholder 18">
            <a:extLst>
              <a:ext uri="{FF2B5EF4-FFF2-40B4-BE49-F238E27FC236}">
                <a16:creationId xmlns:a16="http://schemas.microsoft.com/office/drawing/2014/main" id="{B219387D-FA84-8E37-36CA-2A7BB975243E}"/>
              </a:ext>
            </a:extLst>
          </p:cNvPr>
          <p:cNvSpPr>
            <a:spLocks noGrp="1"/>
          </p:cNvSpPr>
          <p:nvPr>
            <p:ph type="body" sz="quarter" idx="13" hasCustomPrompt="1"/>
          </p:nvPr>
        </p:nvSpPr>
        <p:spPr>
          <a:xfrm>
            <a:off x="3264569" y="3708401"/>
            <a:ext cx="2377443" cy="1539187"/>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26" name="Text Placeholder 18">
            <a:extLst>
              <a:ext uri="{FF2B5EF4-FFF2-40B4-BE49-F238E27FC236}">
                <a16:creationId xmlns:a16="http://schemas.microsoft.com/office/drawing/2014/main" id="{805275C0-84B4-39F9-9D2F-C029C01D2DC1}"/>
              </a:ext>
            </a:extLst>
          </p:cNvPr>
          <p:cNvSpPr>
            <a:spLocks noGrp="1"/>
          </p:cNvSpPr>
          <p:nvPr>
            <p:ph type="body" sz="quarter" idx="14" hasCustomPrompt="1"/>
          </p:nvPr>
        </p:nvSpPr>
        <p:spPr>
          <a:xfrm>
            <a:off x="6271661" y="3708401"/>
            <a:ext cx="2377443" cy="1539187"/>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27" name="Text Placeholder 18">
            <a:extLst>
              <a:ext uri="{FF2B5EF4-FFF2-40B4-BE49-F238E27FC236}">
                <a16:creationId xmlns:a16="http://schemas.microsoft.com/office/drawing/2014/main" id="{A8489A04-9F62-8BCF-7530-65BBCFFCA190}"/>
              </a:ext>
            </a:extLst>
          </p:cNvPr>
          <p:cNvSpPr>
            <a:spLocks noGrp="1"/>
          </p:cNvSpPr>
          <p:nvPr>
            <p:ph type="body" sz="quarter" idx="15" hasCustomPrompt="1"/>
          </p:nvPr>
        </p:nvSpPr>
        <p:spPr>
          <a:xfrm>
            <a:off x="9223409" y="3708401"/>
            <a:ext cx="2377443" cy="1539187"/>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29" name="Text Placeholder 4">
            <a:extLst>
              <a:ext uri="{FF2B5EF4-FFF2-40B4-BE49-F238E27FC236}">
                <a16:creationId xmlns:a16="http://schemas.microsoft.com/office/drawing/2014/main" id="{F136BDE2-36DF-FCF9-13E1-63511CE1557E}"/>
              </a:ext>
            </a:extLst>
          </p:cNvPr>
          <p:cNvSpPr>
            <a:spLocks noGrp="1"/>
          </p:cNvSpPr>
          <p:nvPr>
            <p:ph type="body" sz="quarter" idx="11" hasCustomPrompt="1"/>
          </p:nvPr>
        </p:nvSpPr>
        <p:spPr>
          <a:xfrm>
            <a:off x="380998" y="2759762"/>
            <a:ext cx="2377444" cy="822617"/>
          </a:xfrm>
          <a:prstGeom prst="rect">
            <a:avLst/>
          </a:prstGeom>
        </p:spPr>
        <p:txBody>
          <a:bodyPr lIns="0" tIns="0" rIns="0" bIns="0"/>
          <a:lstStyle>
            <a:lvl1pPr marL="0" indent="0">
              <a:buNone/>
              <a:defRPr sz="1867" b="0">
                <a:solidFill>
                  <a:srgbClr val="F9F7F6"/>
                </a:solidFill>
                <a:latin typeface="Georgia" panose="02040502050405020303" pitchFamily="18" charset="0"/>
              </a:defRPr>
            </a:lvl1pPr>
          </a:lstStyle>
          <a:p>
            <a:pPr lvl="0"/>
            <a:r>
              <a:rPr lang="en-US" dirty="0"/>
              <a:t>Column header goes here</a:t>
            </a:r>
          </a:p>
        </p:txBody>
      </p:sp>
      <p:sp>
        <p:nvSpPr>
          <p:cNvPr id="30" name="Text Placeholder 4">
            <a:extLst>
              <a:ext uri="{FF2B5EF4-FFF2-40B4-BE49-F238E27FC236}">
                <a16:creationId xmlns:a16="http://schemas.microsoft.com/office/drawing/2014/main" id="{F7F90061-F62F-185B-A8BC-FA25161DFC35}"/>
              </a:ext>
            </a:extLst>
          </p:cNvPr>
          <p:cNvSpPr>
            <a:spLocks noGrp="1"/>
          </p:cNvSpPr>
          <p:nvPr>
            <p:ph type="body" sz="quarter" idx="16" hasCustomPrompt="1"/>
          </p:nvPr>
        </p:nvSpPr>
        <p:spPr>
          <a:xfrm>
            <a:off x="3242910" y="2759762"/>
            <a:ext cx="2377444" cy="822617"/>
          </a:xfrm>
          <a:prstGeom prst="rect">
            <a:avLst/>
          </a:prstGeom>
        </p:spPr>
        <p:txBody>
          <a:bodyPr lIns="0" tIns="0" rIns="0" bIns="0"/>
          <a:lstStyle>
            <a:lvl1pPr marL="0" indent="0">
              <a:buNone/>
              <a:defRPr sz="1867" b="0">
                <a:solidFill>
                  <a:srgbClr val="F9F7F6"/>
                </a:solidFill>
                <a:latin typeface="Georgia" panose="02040502050405020303" pitchFamily="18" charset="0"/>
              </a:defRPr>
            </a:lvl1pPr>
          </a:lstStyle>
          <a:p>
            <a:pPr lvl="0"/>
            <a:r>
              <a:rPr lang="en-US" dirty="0"/>
              <a:t>Column header goes here</a:t>
            </a:r>
          </a:p>
        </p:txBody>
      </p:sp>
      <p:sp>
        <p:nvSpPr>
          <p:cNvPr id="31" name="Text Placeholder 4">
            <a:extLst>
              <a:ext uri="{FF2B5EF4-FFF2-40B4-BE49-F238E27FC236}">
                <a16:creationId xmlns:a16="http://schemas.microsoft.com/office/drawing/2014/main" id="{D55B1C35-59A3-F151-765B-F9D27F50467D}"/>
              </a:ext>
            </a:extLst>
          </p:cNvPr>
          <p:cNvSpPr>
            <a:spLocks noGrp="1"/>
          </p:cNvSpPr>
          <p:nvPr>
            <p:ph type="body" sz="quarter" idx="17" hasCustomPrompt="1"/>
          </p:nvPr>
        </p:nvSpPr>
        <p:spPr>
          <a:xfrm>
            <a:off x="6245993" y="2759762"/>
            <a:ext cx="2377444" cy="822617"/>
          </a:xfrm>
          <a:prstGeom prst="rect">
            <a:avLst/>
          </a:prstGeom>
        </p:spPr>
        <p:txBody>
          <a:bodyPr lIns="0" tIns="0" rIns="0" bIns="0"/>
          <a:lstStyle>
            <a:lvl1pPr marL="0" indent="0">
              <a:buNone/>
              <a:defRPr sz="1867" b="0">
                <a:solidFill>
                  <a:srgbClr val="F9F7F6"/>
                </a:solidFill>
                <a:latin typeface="Georgia" panose="02040502050405020303" pitchFamily="18" charset="0"/>
              </a:defRPr>
            </a:lvl1pPr>
          </a:lstStyle>
          <a:p>
            <a:pPr lvl="0"/>
            <a:r>
              <a:rPr lang="en-US" dirty="0"/>
              <a:t>Column header goes here</a:t>
            </a:r>
          </a:p>
        </p:txBody>
      </p:sp>
      <p:sp>
        <p:nvSpPr>
          <p:cNvPr id="32" name="Text Placeholder 4">
            <a:extLst>
              <a:ext uri="{FF2B5EF4-FFF2-40B4-BE49-F238E27FC236}">
                <a16:creationId xmlns:a16="http://schemas.microsoft.com/office/drawing/2014/main" id="{A9BCE62B-189D-C463-92D6-5913DEF26377}"/>
              </a:ext>
            </a:extLst>
          </p:cNvPr>
          <p:cNvSpPr>
            <a:spLocks noGrp="1"/>
          </p:cNvSpPr>
          <p:nvPr>
            <p:ph type="body" sz="quarter" idx="18" hasCustomPrompt="1"/>
          </p:nvPr>
        </p:nvSpPr>
        <p:spPr>
          <a:xfrm>
            <a:off x="9184906" y="2759762"/>
            <a:ext cx="2377444" cy="822617"/>
          </a:xfrm>
          <a:prstGeom prst="rect">
            <a:avLst/>
          </a:prstGeom>
        </p:spPr>
        <p:txBody>
          <a:bodyPr lIns="0" tIns="0" rIns="0" bIns="0"/>
          <a:lstStyle>
            <a:lvl1pPr marL="0" indent="0">
              <a:buNone/>
              <a:defRPr sz="1867" b="0">
                <a:solidFill>
                  <a:srgbClr val="F9F7F6"/>
                </a:solidFill>
                <a:latin typeface="Georgia" panose="02040502050405020303" pitchFamily="18" charset="0"/>
              </a:defRPr>
            </a:lvl1pPr>
          </a:lstStyle>
          <a:p>
            <a:pPr lvl="0"/>
            <a:r>
              <a:rPr lang="en-US" dirty="0"/>
              <a:t>Column header goes here</a:t>
            </a:r>
          </a:p>
        </p:txBody>
      </p:sp>
      <p:pic>
        <p:nvPicPr>
          <p:cNvPr id="6" name="Graphic 5">
            <a:extLst>
              <a:ext uri="{FF2B5EF4-FFF2-40B4-BE49-F238E27FC236}">
                <a16:creationId xmlns:a16="http://schemas.microsoft.com/office/drawing/2014/main" id="{895394EB-2E5D-675B-E905-E1CA3D967BC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349605" y="6109289"/>
            <a:ext cx="2544083" cy="463263"/>
          </a:xfrm>
          <a:prstGeom prst="rect">
            <a:avLst/>
          </a:prstGeom>
        </p:spPr>
      </p:pic>
    </p:spTree>
    <p:extLst>
      <p:ext uri="{BB962C8B-B14F-4D97-AF65-F5344CB8AC3E}">
        <p14:creationId xmlns:p14="http://schemas.microsoft.com/office/powerpoint/2010/main" val="21414231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our Columns - light">
    <p:bg>
      <p:bgPr>
        <a:solidFill>
          <a:srgbClr val="F9F7F6"/>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3B455394-72A8-10A9-5BF1-AE43ED9BC227}"/>
              </a:ext>
            </a:extLst>
          </p:cNvPr>
          <p:cNvSpPr>
            <a:spLocks noGrp="1"/>
          </p:cNvSpPr>
          <p:nvPr>
            <p:ph type="body" sz="quarter" idx="10" hasCustomPrompt="1"/>
          </p:nvPr>
        </p:nvSpPr>
        <p:spPr>
          <a:xfrm>
            <a:off x="380999" y="601177"/>
            <a:ext cx="11347452" cy="685800"/>
          </a:xfrm>
          <a:prstGeom prst="rect">
            <a:avLst/>
          </a:prstGeom>
        </p:spPr>
        <p:txBody>
          <a:bodyPr lIns="0" tIns="0" rIns="0" bIns="0"/>
          <a:lstStyle>
            <a:lvl1pPr>
              <a:buNone/>
              <a:defRPr>
                <a:solidFill>
                  <a:srgbClr val="1D5245"/>
                </a:solidFill>
                <a:latin typeface="Georgia" panose="02040502050405020303" pitchFamily="18" charset="0"/>
              </a:defRPr>
            </a:lvl1pPr>
          </a:lstStyle>
          <a:p>
            <a:pPr lvl="0"/>
            <a:r>
              <a:rPr lang="en-US" dirty="0"/>
              <a:t>Title and Content</a:t>
            </a:r>
            <a:endParaRPr lang="en-ZA" dirty="0"/>
          </a:p>
        </p:txBody>
      </p:sp>
      <p:sp>
        <p:nvSpPr>
          <p:cNvPr id="4" name="Shape 0">
            <a:extLst>
              <a:ext uri="{FF2B5EF4-FFF2-40B4-BE49-F238E27FC236}">
                <a16:creationId xmlns:a16="http://schemas.microsoft.com/office/drawing/2014/main" id="{B2CD4F60-1A4A-4130-EC8F-FA5AAB15C572}"/>
              </a:ext>
            </a:extLst>
          </p:cNvPr>
          <p:cNvSpPr/>
          <p:nvPr userDrawn="1"/>
        </p:nvSpPr>
        <p:spPr>
          <a:xfrm>
            <a:off x="381000" y="2717800"/>
            <a:ext cx="11430000" cy="2006600"/>
          </a:xfrm>
          <a:prstGeom prst="rect">
            <a:avLst/>
          </a:prstGeom>
          <a:noFill/>
          <a:ln/>
        </p:spPr>
        <p:txBody>
          <a:bodyPr/>
          <a:lstStyle/>
          <a:p>
            <a:endParaRPr lang="en-US" sz="2400"/>
          </a:p>
        </p:txBody>
      </p:sp>
      <p:sp>
        <p:nvSpPr>
          <p:cNvPr id="5" name="Shape 1">
            <a:extLst>
              <a:ext uri="{FF2B5EF4-FFF2-40B4-BE49-F238E27FC236}">
                <a16:creationId xmlns:a16="http://schemas.microsoft.com/office/drawing/2014/main" id="{F0102384-8C11-63B2-CF59-9343EF875D39}"/>
              </a:ext>
            </a:extLst>
          </p:cNvPr>
          <p:cNvSpPr/>
          <p:nvPr userDrawn="1"/>
        </p:nvSpPr>
        <p:spPr>
          <a:xfrm>
            <a:off x="381000" y="2717800"/>
            <a:ext cx="2609851" cy="2006600"/>
          </a:xfrm>
          <a:prstGeom prst="rect">
            <a:avLst/>
          </a:prstGeom>
          <a:noFill/>
          <a:ln/>
        </p:spPr>
        <p:txBody>
          <a:bodyPr/>
          <a:lstStyle/>
          <a:p>
            <a:endParaRPr lang="en-US" sz="2400"/>
          </a:p>
        </p:txBody>
      </p:sp>
      <p:sp>
        <p:nvSpPr>
          <p:cNvPr id="9" name="Shape 5">
            <a:extLst>
              <a:ext uri="{FF2B5EF4-FFF2-40B4-BE49-F238E27FC236}">
                <a16:creationId xmlns:a16="http://schemas.microsoft.com/office/drawing/2014/main" id="{EB60C9B5-BA93-E033-ECAE-ACD7E6AF6B08}"/>
              </a:ext>
            </a:extLst>
          </p:cNvPr>
          <p:cNvSpPr/>
          <p:nvPr userDrawn="1"/>
        </p:nvSpPr>
        <p:spPr>
          <a:xfrm>
            <a:off x="3321051" y="2717800"/>
            <a:ext cx="2609851" cy="2006600"/>
          </a:xfrm>
          <a:prstGeom prst="rect">
            <a:avLst/>
          </a:prstGeom>
          <a:noFill/>
          <a:ln/>
        </p:spPr>
        <p:txBody>
          <a:bodyPr/>
          <a:lstStyle/>
          <a:p>
            <a:endParaRPr lang="en-US" sz="2400"/>
          </a:p>
        </p:txBody>
      </p:sp>
      <p:sp>
        <p:nvSpPr>
          <p:cNvPr id="13" name="Shape 9">
            <a:extLst>
              <a:ext uri="{FF2B5EF4-FFF2-40B4-BE49-F238E27FC236}">
                <a16:creationId xmlns:a16="http://schemas.microsoft.com/office/drawing/2014/main" id="{CCD0A7FF-A5D4-A73A-F193-4818348719B3}"/>
              </a:ext>
            </a:extLst>
          </p:cNvPr>
          <p:cNvSpPr/>
          <p:nvPr userDrawn="1"/>
        </p:nvSpPr>
        <p:spPr>
          <a:xfrm>
            <a:off x="6261100" y="2717800"/>
            <a:ext cx="2609851" cy="2006600"/>
          </a:xfrm>
          <a:prstGeom prst="rect">
            <a:avLst/>
          </a:prstGeom>
          <a:noFill/>
          <a:ln/>
        </p:spPr>
        <p:txBody>
          <a:bodyPr/>
          <a:lstStyle/>
          <a:p>
            <a:endParaRPr lang="en-US" sz="2400"/>
          </a:p>
        </p:txBody>
      </p:sp>
      <p:sp>
        <p:nvSpPr>
          <p:cNvPr id="17" name="Shape 13">
            <a:extLst>
              <a:ext uri="{FF2B5EF4-FFF2-40B4-BE49-F238E27FC236}">
                <a16:creationId xmlns:a16="http://schemas.microsoft.com/office/drawing/2014/main" id="{EB22D68F-D948-62D3-3F38-4CD0479EB9E7}"/>
              </a:ext>
            </a:extLst>
          </p:cNvPr>
          <p:cNvSpPr/>
          <p:nvPr userDrawn="1"/>
        </p:nvSpPr>
        <p:spPr>
          <a:xfrm>
            <a:off x="9201151" y="2717800"/>
            <a:ext cx="2609851" cy="2006600"/>
          </a:xfrm>
          <a:prstGeom prst="rect">
            <a:avLst/>
          </a:prstGeom>
          <a:noFill/>
          <a:ln/>
        </p:spPr>
        <p:txBody>
          <a:bodyPr/>
          <a:lstStyle/>
          <a:p>
            <a:endParaRPr lang="en-US" sz="2400"/>
          </a:p>
        </p:txBody>
      </p:sp>
      <p:sp>
        <p:nvSpPr>
          <p:cNvPr id="29" name="Text Placeholder 4">
            <a:extLst>
              <a:ext uri="{FF2B5EF4-FFF2-40B4-BE49-F238E27FC236}">
                <a16:creationId xmlns:a16="http://schemas.microsoft.com/office/drawing/2014/main" id="{F136BDE2-36DF-FCF9-13E1-63511CE1557E}"/>
              </a:ext>
            </a:extLst>
          </p:cNvPr>
          <p:cNvSpPr>
            <a:spLocks noGrp="1"/>
          </p:cNvSpPr>
          <p:nvPr>
            <p:ph type="body" sz="quarter" idx="11" hasCustomPrompt="1"/>
          </p:nvPr>
        </p:nvSpPr>
        <p:spPr>
          <a:xfrm>
            <a:off x="380998" y="2759762"/>
            <a:ext cx="2377444" cy="822617"/>
          </a:xfrm>
          <a:prstGeom prst="rect">
            <a:avLst/>
          </a:prstGeom>
        </p:spPr>
        <p:txBody>
          <a:bodyPr lIns="0" tIns="0" rIns="0" bIns="0"/>
          <a:lstStyle>
            <a:lvl1pPr marL="0" indent="0">
              <a:buNone/>
              <a:defRPr sz="1867" b="0">
                <a:solidFill>
                  <a:srgbClr val="1D5245"/>
                </a:solidFill>
                <a:latin typeface="Georgia" panose="02040502050405020303" pitchFamily="18" charset="0"/>
              </a:defRPr>
            </a:lvl1pPr>
          </a:lstStyle>
          <a:p>
            <a:pPr lvl="0"/>
            <a:r>
              <a:rPr lang="en-US" dirty="0"/>
              <a:t>Column header goes here</a:t>
            </a:r>
          </a:p>
        </p:txBody>
      </p:sp>
      <p:sp>
        <p:nvSpPr>
          <p:cNvPr id="30" name="Text Placeholder 4">
            <a:extLst>
              <a:ext uri="{FF2B5EF4-FFF2-40B4-BE49-F238E27FC236}">
                <a16:creationId xmlns:a16="http://schemas.microsoft.com/office/drawing/2014/main" id="{F7F90061-F62F-185B-A8BC-FA25161DFC35}"/>
              </a:ext>
            </a:extLst>
          </p:cNvPr>
          <p:cNvSpPr>
            <a:spLocks noGrp="1"/>
          </p:cNvSpPr>
          <p:nvPr>
            <p:ph type="body" sz="quarter" idx="16" hasCustomPrompt="1"/>
          </p:nvPr>
        </p:nvSpPr>
        <p:spPr>
          <a:xfrm>
            <a:off x="3242910" y="2759762"/>
            <a:ext cx="2377444" cy="822617"/>
          </a:xfrm>
          <a:prstGeom prst="rect">
            <a:avLst/>
          </a:prstGeom>
        </p:spPr>
        <p:txBody>
          <a:bodyPr lIns="0" tIns="0" rIns="0" bIns="0"/>
          <a:lstStyle>
            <a:lvl1pPr marL="0" indent="0">
              <a:buNone/>
              <a:defRPr sz="1867" b="0">
                <a:solidFill>
                  <a:srgbClr val="1D5245"/>
                </a:solidFill>
                <a:latin typeface="Georgia" panose="02040502050405020303" pitchFamily="18" charset="0"/>
              </a:defRPr>
            </a:lvl1pPr>
          </a:lstStyle>
          <a:p>
            <a:pPr lvl="0"/>
            <a:r>
              <a:rPr lang="en-US" dirty="0"/>
              <a:t>Column header goes here</a:t>
            </a:r>
          </a:p>
        </p:txBody>
      </p:sp>
      <p:sp>
        <p:nvSpPr>
          <p:cNvPr id="31" name="Text Placeholder 4">
            <a:extLst>
              <a:ext uri="{FF2B5EF4-FFF2-40B4-BE49-F238E27FC236}">
                <a16:creationId xmlns:a16="http://schemas.microsoft.com/office/drawing/2014/main" id="{D55B1C35-59A3-F151-765B-F9D27F50467D}"/>
              </a:ext>
            </a:extLst>
          </p:cNvPr>
          <p:cNvSpPr>
            <a:spLocks noGrp="1"/>
          </p:cNvSpPr>
          <p:nvPr>
            <p:ph type="body" sz="quarter" idx="17" hasCustomPrompt="1"/>
          </p:nvPr>
        </p:nvSpPr>
        <p:spPr>
          <a:xfrm>
            <a:off x="6245993" y="2759762"/>
            <a:ext cx="2377444" cy="822617"/>
          </a:xfrm>
          <a:prstGeom prst="rect">
            <a:avLst/>
          </a:prstGeom>
        </p:spPr>
        <p:txBody>
          <a:bodyPr lIns="0" tIns="0" rIns="0" bIns="0"/>
          <a:lstStyle>
            <a:lvl1pPr marL="0" indent="0">
              <a:buNone/>
              <a:defRPr sz="1867" b="0">
                <a:solidFill>
                  <a:srgbClr val="1D5245"/>
                </a:solidFill>
                <a:latin typeface="Georgia" panose="02040502050405020303" pitchFamily="18" charset="0"/>
              </a:defRPr>
            </a:lvl1pPr>
          </a:lstStyle>
          <a:p>
            <a:pPr lvl="0"/>
            <a:r>
              <a:rPr lang="en-US" dirty="0"/>
              <a:t>Column header goes here</a:t>
            </a:r>
          </a:p>
        </p:txBody>
      </p:sp>
      <p:sp>
        <p:nvSpPr>
          <p:cNvPr id="32" name="Text Placeholder 4">
            <a:extLst>
              <a:ext uri="{FF2B5EF4-FFF2-40B4-BE49-F238E27FC236}">
                <a16:creationId xmlns:a16="http://schemas.microsoft.com/office/drawing/2014/main" id="{A9BCE62B-189D-C463-92D6-5913DEF26377}"/>
              </a:ext>
            </a:extLst>
          </p:cNvPr>
          <p:cNvSpPr>
            <a:spLocks noGrp="1"/>
          </p:cNvSpPr>
          <p:nvPr>
            <p:ph type="body" sz="quarter" idx="18" hasCustomPrompt="1"/>
          </p:nvPr>
        </p:nvSpPr>
        <p:spPr>
          <a:xfrm>
            <a:off x="9184906" y="2759762"/>
            <a:ext cx="2377444" cy="822617"/>
          </a:xfrm>
          <a:prstGeom prst="rect">
            <a:avLst/>
          </a:prstGeom>
        </p:spPr>
        <p:txBody>
          <a:bodyPr lIns="0" tIns="0" rIns="0" bIns="0"/>
          <a:lstStyle>
            <a:lvl1pPr marL="0" indent="0">
              <a:buNone/>
              <a:defRPr sz="1867" b="0">
                <a:solidFill>
                  <a:srgbClr val="1D5245"/>
                </a:solidFill>
                <a:latin typeface="Georgia" panose="02040502050405020303" pitchFamily="18" charset="0"/>
              </a:defRPr>
            </a:lvl1pPr>
          </a:lstStyle>
          <a:p>
            <a:pPr lvl="0"/>
            <a:r>
              <a:rPr lang="en-US" dirty="0"/>
              <a:t>Column header goes here</a:t>
            </a:r>
          </a:p>
        </p:txBody>
      </p:sp>
      <p:pic>
        <p:nvPicPr>
          <p:cNvPr id="6" name="Image 0" descr="preencoded.png">
            <a:extLst>
              <a:ext uri="{FF2B5EF4-FFF2-40B4-BE49-F238E27FC236}">
                <a16:creationId xmlns:a16="http://schemas.microsoft.com/office/drawing/2014/main" id="{0F67E13F-FBEE-FA81-0478-B4984CA192C9}"/>
              </a:ext>
            </a:extLst>
          </p:cNvPr>
          <p:cNvPicPr>
            <a:picLocks noChangeAspect="1"/>
          </p:cNvPicPr>
          <p:nvPr userDrawn="1"/>
        </p:nvPicPr>
        <p:blipFill>
          <a:blip r:embed="rId2"/>
          <a:srcRect r="23899"/>
          <a:stretch>
            <a:fillRect/>
          </a:stretch>
        </p:blipFill>
        <p:spPr>
          <a:xfrm>
            <a:off x="11185978" y="0"/>
            <a:ext cx="1280585" cy="6858000"/>
          </a:xfrm>
          <a:prstGeom prst="rect">
            <a:avLst/>
          </a:prstGeom>
        </p:spPr>
      </p:pic>
      <p:sp>
        <p:nvSpPr>
          <p:cNvPr id="7" name="Shape 3">
            <a:extLst>
              <a:ext uri="{FF2B5EF4-FFF2-40B4-BE49-F238E27FC236}">
                <a16:creationId xmlns:a16="http://schemas.microsoft.com/office/drawing/2014/main" id="{B7F491E8-B66F-5621-99D5-83F8E6F942FE}"/>
              </a:ext>
            </a:extLst>
          </p:cNvPr>
          <p:cNvSpPr/>
          <p:nvPr userDrawn="1"/>
        </p:nvSpPr>
        <p:spPr>
          <a:xfrm>
            <a:off x="11849026" y="0"/>
            <a:ext cx="626533" cy="6858000"/>
          </a:xfrm>
          <a:prstGeom prst="rect">
            <a:avLst/>
          </a:prstGeom>
          <a:solidFill>
            <a:srgbClr val="1D5245"/>
          </a:solidFill>
          <a:ln/>
        </p:spPr>
        <p:txBody>
          <a:bodyPr/>
          <a:lstStyle/>
          <a:p>
            <a:endParaRPr lang="en-US" sz="2400"/>
          </a:p>
        </p:txBody>
      </p:sp>
      <p:sp>
        <p:nvSpPr>
          <p:cNvPr id="18" name="Text Placeholder 18">
            <a:extLst>
              <a:ext uri="{FF2B5EF4-FFF2-40B4-BE49-F238E27FC236}">
                <a16:creationId xmlns:a16="http://schemas.microsoft.com/office/drawing/2014/main" id="{6BC7E5BA-55D9-B711-787F-7505C2EECBD3}"/>
              </a:ext>
            </a:extLst>
          </p:cNvPr>
          <p:cNvSpPr>
            <a:spLocks noGrp="1"/>
          </p:cNvSpPr>
          <p:nvPr>
            <p:ph type="body" sz="quarter" idx="13" hasCustomPrompt="1"/>
          </p:nvPr>
        </p:nvSpPr>
        <p:spPr>
          <a:xfrm>
            <a:off x="369880" y="3800979"/>
            <a:ext cx="2377445" cy="2006600"/>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495A55"/>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sp>
        <p:nvSpPr>
          <p:cNvPr id="19" name="Text Placeholder 18">
            <a:extLst>
              <a:ext uri="{FF2B5EF4-FFF2-40B4-BE49-F238E27FC236}">
                <a16:creationId xmlns:a16="http://schemas.microsoft.com/office/drawing/2014/main" id="{9653AEF2-5EAA-A9F9-7640-591BA5BDA101}"/>
              </a:ext>
            </a:extLst>
          </p:cNvPr>
          <p:cNvSpPr>
            <a:spLocks noGrp="1"/>
          </p:cNvSpPr>
          <p:nvPr>
            <p:ph type="body" sz="quarter" idx="19" hasCustomPrompt="1"/>
          </p:nvPr>
        </p:nvSpPr>
        <p:spPr>
          <a:xfrm>
            <a:off x="3218959" y="3800979"/>
            <a:ext cx="2377445" cy="2006600"/>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495A55"/>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sp>
        <p:nvSpPr>
          <p:cNvPr id="21" name="Text Placeholder 18">
            <a:extLst>
              <a:ext uri="{FF2B5EF4-FFF2-40B4-BE49-F238E27FC236}">
                <a16:creationId xmlns:a16="http://schemas.microsoft.com/office/drawing/2014/main" id="{FC65F455-48FB-A70B-EDE9-4296F8DD1AEB}"/>
              </a:ext>
            </a:extLst>
          </p:cNvPr>
          <p:cNvSpPr>
            <a:spLocks noGrp="1"/>
          </p:cNvSpPr>
          <p:nvPr>
            <p:ph type="body" sz="quarter" idx="20" hasCustomPrompt="1"/>
          </p:nvPr>
        </p:nvSpPr>
        <p:spPr>
          <a:xfrm>
            <a:off x="6234875" y="3800979"/>
            <a:ext cx="2377445" cy="2006600"/>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495A55"/>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sp>
        <p:nvSpPr>
          <p:cNvPr id="22" name="Text Placeholder 18">
            <a:extLst>
              <a:ext uri="{FF2B5EF4-FFF2-40B4-BE49-F238E27FC236}">
                <a16:creationId xmlns:a16="http://schemas.microsoft.com/office/drawing/2014/main" id="{09A8227E-3E8F-81E0-337D-8FEC5AFD8EBA}"/>
              </a:ext>
            </a:extLst>
          </p:cNvPr>
          <p:cNvSpPr>
            <a:spLocks noGrp="1"/>
          </p:cNvSpPr>
          <p:nvPr>
            <p:ph type="body" sz="quarter" idx="21" hasCustomPrompt="1"/>
          </p:nvPr>
        </p:nvSpPr>
        <p:spPr>
          <a:xfrm>
            <a:off x="9148122" y="3800979"/>
            <a:ext cx="2125477" cy="2006600"/>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495A55"/>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pic>
        <p:nvPicPr>
          <p:cNvPr id="10" name="Graphic 9">
            <a:extLst>
              <a:ext uri="{FF2B5EF4-FFF2-40B4-BE49-F238E27FC236}">
                <a16:creationId xmlns:a16="http://schemas.microsoft.com/office/drawing/2014/main" id="{FC234EE8-9781-2C70-D99A-03940798B79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771406" y="6102987"/>
            <a:ext cx="2618764" cy="476861"/>
          </a:xfrm>
          <a:prstGeom prst="rect">
            <a:avLst/>
          </a:prstGeom>
        </p:spPr>
      </p:pic>
    </p:spTree>
    <p:extLst>
      <p:ext uri="{BB962C8B-B14F-4D97-AF65-F5344CB8AC3E}">
        <p14:creationId xmlns:p14="http://schemas.microsoft.com/office/powerpoint/2010/main" val="18822342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op Two Takeaways - Dark">
    <p:bg>
      <p:bgPr>
        <a:solidFill>
          <a:srgbClr val="172622"/>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2DD9A79-95B4-C64A-1DF1-4E29066C8125}"/>
              </a:ext>
            </a:extLst>
          </p:cNvPr>
          <p:cNvSpPr/>
          <p:nvPr userDrawn="1"/>
        </p:nvSpPr>
        <p:spPr>
          <a:xfrm>
            <a:off x="381001" y="2514601"/>
            <a:ext cx="5619751" cy="3581400"/>
          </a:xfrm>
          <a:prstGeom prst="rect">
            <a:avLst/>
          </a:prstGeom>
          <a:solidFill>
            <a:srgbClr val="1D5245"/>
          </a:solidFill>
          <a:ln/>
        </p:spPr>
        <p:txBody>
          <a:bodyPr/>
          <a:lstStyle/>
          <a:p>
            <a:endParaRPr lang="en-US" sz="2400"/>
          </a:p>
        </p:txBody>
      </p:sp>
      <p:sp>
        <p:nvSpPr>
          <p:cNvPr id="3" name="Text 1">
            <a:extLst>
              <a:ext uri="{FF2B5EF4-FFF2-40B4-BE49-F238E27FC236}">
                <a16:creationId xmlns:a16="http://schemas.microsoft.com/office/drawing/2014/main" id="{9BAB7C83-DCD5-89E2-AE3A-A35704D7B68E}"/>
              </a:ext>
            </a:extLst>
          </p:cNvPr>
          <p:cNvSpPr/>
          <p:nvPr userDrawn="1"/>
        </p:nvSpPr>
        <p:spPr>
          <a:xfrm>
            <a:off x="635000" y="2768602"/>
            <a:ext cx="5111749" cy="622300"/>
          </a:xfrm>
          <a:prstGeom prst="rect">
            <a:avLst/>
          </a:prstGeom>
          <a:noFill/>
          <a:ln/>
        </p:spPr>
        <p:txBody>
          <a:bodyPr wrap="square" lIns="0" tIns="0" rIns="0" bIns="0" rtlCol="0" anchor="t"/>
          <a:lstStyle/>
          <a:p>
            <a:pPr marL="0" indent="0" algn="l">
              <a:lnSpc>
                <a:spcPts val="6651"/>
              </a:lnSpc>
              <a:buNone/>
            </a:pPr>
            <a:r>
              <a:rPr lang="en-US" sz="6651" kern="0" spc="-200">
                <a:solidFill>
                  <a:srgbClr val="D9F2EC">
                    <a:alpha val="99000"/>
                  </a:srgbClr>
                </a:solidFill>
                <a:latin typeface="FT Bureau" pitchFamily="34" charset="0"/>
                <a:ea typeface="FT Bureau" pitchFamily="34" charset="-122"/>
                <a:cs typeface="FT Bureau" pitchFamily="34" charset="-120"/>
              </a:rPr>
              <a:t>1</a:t>
            </a:r>
            <a:endParaRPr lang="en-US" sz="6651">
              <a:solidFill>
                <a:srgbClr val="D9F2EC"/>
              </a:solidFill>
            </a:endParaRPr>
          </a:p>
        </p:txBody>
      </p:sp>
      <p:sp>
        <p:nvSpPr>
          <p:cNvPr id="4" name="Shape 2">
            <a:extLst>
              <a:ext uri="{FF2B5EF4-FFF2-40B4-BE49-F238E27FC236}">
                <a16:creationId xmlns:a16="http://schemas.microsoft.com/office/drawing/2014/main" id="{33DF17BF-6EA2-8184-BA69-631EB4D7F165}"/>
              </a:ext>
            </a:extLst>
          </p:cNvPr>
          <p:cNvSpPr/>
          <p:nvPr userDrawn="1"/>
        </p:nvSpPr>
        <p:spPr>
          <a:xfrm>
            <a:off x="635000" y="4857751"/>
            <a:ext cx="5111749" cy="1238251"/>
          </a:xfrm>
          <a:prstGeom prst="rect">
            <a:avLst/>
          </a:prstGeom>
          <a:noFill/>
          <a:ln/>
        </p:spPr>
        <p:txBody>
          <a:bodyPr/>
          <a:lstStyle/>
          <a:p>
            <a:endParaRPr lang="en-US" sz="2400"/>
          </a:p>
        </p:txBody>
      </p:sp>
      <p:sp>
        <p:nvSpPr>
          <p:cNvPr id="7" name="Shape 5">
            <a:extLst>
              <a:ext uri="{FF2B5EF4-FFF2-40B4-BE49-F238E27FC236}">
                <a16:creationId xmlns:a16="http://schemas.microsoft.com/office/drawing/2014/main" id="{C5D7526E-462F-88D9-F41E-A2638C482BA3}"/>
              </a:ext>
            </a:extLst>
          </p:cNvPr>
          <p:cNvSpPr/>
          <p:nvPr userDrawn="1"/>
        </p:nvSpPr>
        <p:spPr>
          <a:xfrm>
            <a:off x="6191251" y="2514601"/>
            <a:ext cx="5619751" cy="3581400"/>
          </a:xfrm>
          <a:prstGeom prst="rect">
            <a:avLst/>
          </a:prstGeom>
          <a:solidFill>
            <a:srgbClr val="1D5245"/>
          </a:solidFill>
          <a:ln/>
        </p:spPr>
        <p:txBody>
          <a:bodyPr/>
          <a:lstStyle/>
          <a:p>
            <a:endParaRPr lang="en-US" sz="2400"/>
          </a:p>
        </p:txBody>
      </p:sp>
      <p:sp>
        <p:nvSpPr>
          <p:cNvPr id="8" name="Text 6">
            <a:extLst>
              <a:ext uri="{FF2B5EF4-FFF2-40B4-BE49-F238E27FC236}">
                <a16:creationId xmlns:a16="http://schemas.microsoft.com/office/drawing/2014/main" id="{F02D3076-1E03-DC62-503F-73039F17E19A}"/>
              </a:ext>
            </a:extLst>
          </p:cNvPr>
          <p:cNvSpPr/>
          <p:nvPr userDrawn="1"/>
        </p:nvSpPr>
        <p:spPr>
          <a:xfrm>
            <a:off x="6445251" y="2768602"/>
            <a:ext cx="5111749" cy="622300"/>
          </a:xfrm>
          <a:prstGeom prst="rect">
            <a:avLst/>
          </a:prstGeom>
          <a:noFill/>
          <a:ln/>
        </p:spPr>
        <p:txBody>
          <a:bodyPr wrap="square" lIns="0" tIns="0" rIns="0" bIns="0" rtlCol="0" anchor="t"/>
          <a:lstStyle/>
          <a:p>
            <a:pPr marL="0" indent="0" algn="l">
              <a:lnSpc>
                <a:spcPts val="6651"/>
              </a:lnSpc>
              <a:buNone/>
            </a:pPr>
            <a:r>
              <a:rPr lang="en-US" sz="6651" kern="0" spc="-200" dirty="0">
                <a:solidFill>
                  <a:srgbClr val="D9F2EC">
                    <a:alpha val="99000"/>
                  </a:srgbClr>
                </a:solidFill>
                <a:latin typeface="FT Bureau" pitchFamily="34" charset="0"/>
                <a:ea typeface="FT Bureau" pitchFamily="34" charset="-122"/>
                <a:cs typeface="FT Bureau" pitchFamily="34" charset="-120"/>
              </a:rPr>
              <a:t>2</a:t>
            </a:r>
            <a:endParaRPr lang="en-US" sz="6651" dirty="0">
              <a:solidFill>
                <a:srgbClr val="D9F2EC"/>
              </a:solidFill>
            </a:endParaRPr>
          </a:p>
        </p:txBody>
      </p:sp>
      <p:sp>
        <p:nvSpPr>
          <p:cNvPr id="9" name="Shape 7">
            <a:extLst>
              <a:ext uri="{FF2B5EF4-FFF2-40B4-BE49-F238E27FC236}">
                <a16:creationId xmlns:a16="http://schemas.microsoft.com/office/drawing/2014/main" id="{38A4D2F8-5B08-C1E6-0E7E-23D9D62FCA58}"/>
              </a:ext>
            </a:extLst>
          </p:cNvPr>
          <p:cNvSpPr/>
          <p:nvPr userDrawn="1"/>
        </p:nvSpPr>
        <p:spPr>
          <a:xfrm>
            <a:off x="6445251" y="4857751"/>
            <a:ext cx="5111749" cy="1238251"/>
          </a:xfrm>
          <a:prstGeom prst="rect">
            <a:avLst/>
          </a:prstGeom>
          <a:noFill/>
          <a:ln/>
        </p:spPr>
        <p:txBody>
          <a:bodyPr/>
          <a:lstStyle/>
          <a:p>
            <a:endParaRPr lang="en-US" sz="2400"/>
          </a:p>
        </p:txBody>
      </p:sp>
      <p:sp>
        <p:nvSpPr>
          <p:cNvPr id="12" name="Text 10">
            <a:extLst>
              <a:ext uri="{FF2B5EF4-FFF2-40B4-BE49-F238E27FC236}">
                <a16:creationId xmlns:a16="http://schemas.microsoft.com/office/drawing/2014/main" id="{7B576FAD-0230-4C2C-D628-30728C98D818}"/>
              </a:ext>
            </a:extLst>
          </p:cNvPr>
          <p:cNvSpPr/>
          <p:nvPr userDrawn="1"/>
        </p:nvSpPr>
        <p:spPr>
          <a:xfrm>
            <a:off x="381000" y="508001"/>
            <a:ext cx="8528051" cy="444500"/>
          </a:xfrm>
          <a:prstGeom prst="rect">
            <a:avLst/>
          </a:prstGeom>
          <a:noFill/>
          <a:ln/>
        </p:spPr>
        <p:txBody>
          <a:bodyPr wrap="square" lIns="0" tIns="0" rIns="0" bIns="0" rtlCol="0" anchor="t"/>
          <a:lstStyle/>
          <a:p>
            <a:pPr marL="0" indent="0" algn="l">
              <a:lnSpc>
                <a:spcPts val="4751"/>
              </a:lnSpc>
              <a:buNone/>
            </a:pPr>
            <a:r>
              <a:rPr lang="en-US" sz="4751" kern="0" spc="-143" dirty="0">
                <a:solidFill>
                  <a:srgbClr val="F9F7F6">
                    <a:alpha val="99000"/>
                  </a:srgbClr>
                </a:solidFill>
                <a:latin typeface="FT Bureau" pitchFamily="34" charset="0"/>
                <a:ea typeface="FT Bureau" pitchFamily="34" charset="-122"/>
                <a:cs typeface="FT Bureau" pitchFamily="34" charset="-120"/>
              </a:rPr>
              <a:t>Top Two Takeaways</a:t>
            </a:r>
            <a:endParaRPr lang="en-US" sz="4751" dirty="0"/>
          </a:p>
        </p:txBody>
      </p:sp>
      <p:sp>
        <p:nvSpPr>
          <p:cNvPr id="13" name="Text Placeholder 18">
            <a:extLst>
              <a:ext uri="{FF2B5EF4-FFF2-40B4-BE49-F238E27FC236}">
                <a16:creationId xmlns:a16="http://schemas.microsoft.com/office/drawing/2014/main" id="{01917DB7-C332-DB70-508F-F3EF54CB2042}"/>
              </a:ext>
            </a:extLst>
          </p:cNvPr>
          <p:cNvSpPr>
            <a:spLocks noGrp="1"/>
          </p:cNvSpPr>
          <p:nvPr>
            <p:ph type="body" sz="quarter" idx="12" hasCustomPrompt="1"/>
          </p:nvPr>
        </p:nvSpPr>
        <p:spPr>
          <a:xfrm>
            <a:off x="635002" y="4833007"/>
            <a:ext cx="5111748" cy="1086828"/>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14" name="Text Placeholder 4">
            <a:extLst>
              <a:ext uri="{FF2B5EF4-FFF2-40B4-BE49-F238E27FC236}">
                <a16:creationId xmlns:a16="http://schemas.microsoft.com/office/drawing/2014/main" id="{F5B9E897-FD4D-063A-D5BD-0672357A0812}"/>
              </a:ext>
            </a:extLst>
          </p:cNvPr>
          <p:cNvSpPr>
            <a:spLocks noGrp="1"/>
          </p:cNvSpPr>
          <p:nvPr>
            <p:ph type="body" sz="quarter" idx="11" hasCustomPrompt="1"/>
          </p:nvPr>
        </p:nvSpPr>
        <p:spPr>
          <a:xfrm>
            <a:off x="635001" y="3884368"/>
            <a:ext cx="4498473" cy="822617"/>
          </a:xfrm>
          <a:prstGeom prst="rect">
            <a:avLst/>
          </a:prstGeom>
        </p:spPr>
        <p:txBody>
          <a:bodyPr lIns="0" tIns="0" rIns="0" bIns="0"/>
          <a:lstStyle>
            <a:lvl1pPr marL="0" indent="0">
              <a:buNone/>
              <a:defRPr sz="2400" b="0">
                <a:solidFill>
                  <a:srgbClr val="D9F2EC"/>
                </a:solidFill>
                <a:latin typeface="Georgia" panose="02040502050405020303" pitchFamily="18" charset="0"/>
              </a:defRPr>
            </a:lvl1pPr>
          </a:lstStyle>
          <a:p>
            <a:pPr lvl="0"/>
            <a:r>
              <a:rPr lang="en-US" dirty="0"/>
              <a:t>Column header goes here</a:t>
            </a:r>
          </a:p>
        </p:txBody>
      </p:sp>
      <p:sp>
        <p:nvSpPr>
          <p:cNvPr id="15" name="Text Placeholder 4">
            <a:extLst>
              <a:ext uri="{FF2B5EF4-FFF2-40B4-BE49-F238E27FC236}">
                <a16:creationId xmlns:a16="http://schemas.microsoft.com/office/drawing/2014/main" id="{5F35E8F0-961D-CB12-5406-DA61744DD37A}"/>
              </a:ext>
            </a:extLst>
          </p:cNvPr>
          <p:cNvSpPr>
            <a:spLocks noGrp="1"/>
          </p:cNvSpPr>
          <p:nvPr>
            <p:ph type="body" sz="quarter" idx="13" hasCustomPrompt="1"/>
          </p:nvPr>
        </p:nvSpPr>
        <p:spPr>
          <a:xfrm>
            <a:off x="6448660" y="3884368"/>
            <a:ext cx="4498473" cy="822617"/>
          </a:xfrm>
          <a:prstGeom prst="rect">
            <a:avLst/>
          </a:prstGeom>
        </p:spPr>
        <p:txBody>
          <a:bodyPr lIns="0" tIns="0" rIns="0" bIns="0"/>
          <a:lstStyle>
            <a:lvl1pPr marL="0" indent="0">
              <a:buNone/>
              <a:defRPr sz="2400" b="0">
                <a:solidFill>
                  <a:srgbClr val="D9F2EC"/>
                </a:solidFill>
                <a:latin typeface="Georgia" panose="02040502050405020303" pitchFamily="18" charset="0"/>
              </a:defRPr>
            </a:lvl1pPr>
          </a:lstStyle>
          <a:p>
            <a:pPr lvl="0"/>
            <a:r>
              <a:rPr lang="en-US" dirty="0"/>
              <a:t>Column header goes here</a:t>
            </a:r>
          </a:p>
        </p:txBody>
      </p:sp>
      <p:sp>
        <p:nvSpPr>
          <p:cNvPr id="16" name="Text Placeholder 18">
            <a:extLst>
              <a:ext uri="{FF2B5EF4-FFF2-40B4-BE49-F238E27FC236}">
                <a16:creationId xmlns:a16="http://schemas.microsoft.com/office/drawing/2014/main" id="{AB03D31F-D9FB-DC52-5DE8-E4131BAAE423}"/>
              </a:ext>
            </a:extLst>
          </p:cNvPr>
          <p:cNvSpPr>
            <a:spLocks noGrp="1"/>
          </p:cNvSpPr>
          <p:nvPr>
            <p:ph type="body" sz="quarter" idx="14" hasCustomPrompt="1"/>
          </p:nvPr>
        </p:nvSpPr>
        <p:spPr>
          <a:xfrm>
            <a:off x="6445251" y="4833007"/>
            <a:ext cx="5111748" cy="1086828"/>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pic>
        <p:nvPicPr>
          <p:cNvPr id="5" name="Graphic 4">
            <a:extLst>
              <a:ext uri="{FF2B5EF4-FFF2-40B4-BE49-F238E27FC236}">
                <a16:creationId xmlns:a16="http://schemas.microsoft.com/office/drawing/2014/main" id="{4C256CD6-5F31-1CBA-0814-F66DB6DBE50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266917" y="266987"/>
            <a:ext cx="2544083" cy="463263"/>
          </a:xfrm>
          <a:prstGeom prst="rect">
            <a:avLst/>
          </a:prstGeom>
        </p:spPr>
      </p:pic>
    </p:spTree>
    <p:extLst>
      <p:ext uri="{BB962C8B-B14F-4D97-AF65-F5344CB8AC3E}">
        <p14:creationId xmlns:p14="http://schemas.microsoft.com/office/powerpoint/2010/main" val="6785850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op Two Takeaways - Light">
    <p:bg>
      <p:bgPr>
        <a:solidFill>
          <a:srgbClr val="F9F7F6"/>
        </a:solidFill>
        <a:effectLst/>
      </p:bgPr>
    </p:bg>
    <p:spTree>
      <p:nvGrpSpPr>
        <p:cNvPr id="1" name=""/>
        <p:cNvGrpSpPr/>
        <p:nvPr/>
      </p:nvGrpSpPr>
      <p:grpSpPr>
        <a:xfrm>
          <a:off x="0" y="0"/>
          <a:ext cx="0" cy="0"/>
          <a:chOff x="0" y="0"/>
          <a:chExt cx="0" cy="0"/>
        </a:xfrm>
      </p:grpSpPr>
      <p:sp>
        <p:nvSpPr>
          <p:cNvPr id="6" name="Shape 0">
            <a:extLst>
              <a:ext uri="{FF2B5EF4-FFF2-40B4-BE49-F238E27FC236}">
                <a16:creationId xmlns:a16="http://schemas.microsoft.com/office/drawing/2014/main" id="{C13E7580-8552-EC4D-3BEB-F6C10342B5F8}"/>
              </a:ext>
            </a:extLst>
          </p:cNvPr>
          <p:cNvSpPr/>
          <p:nvPr userDrawn="1"/>
        </p:nvSpPr>
        <p:spPr>
          <a:xfrm>
            <a:off x="380997" y="2501902"/>
            <a:ext cx="5619749" cy="3594101"/>
          </a:xfrm>
          <a:prstGeom prst="rect">
            <a:avLst/>
          </a:prstGeom>
          <a:solidFill>
            <a:srgbClr val="E3E0DE"/>
          </a:solidFill>
          <a:ln/>
        </p:spPr>
        <p:txBody>
          <a:bodyPr/>
          <a:lstStyle/>
          <a:p>
            <a:endParaRPr lang="en-US" sz="2400"/>
          </a:p>
        </p:txBody>
      </p:sp>
      <p:sp>
        <p:nvSpPr>
          <p:cNvPr id="10" name="Shape 0">
            <a:extLst>
              <a:ext uri="{FF2B5EF4-FFF2-40B4-BE49-F238E27FC236}">
                <a16:creationId xmlns:a16="http://schemas.microsoft.com/office/drawing/2014/main" id="{E35E4FBD-94F6-915E-5C70-4DE917497121}"/>
              </a:ext>
            </a:extLst>
          </p:cNvPr>
          <p:cNvSpPr/>
          <p:nvPr userDrawn="1"/>
        </p:nvSpPr>
        <p:spPr>
          <a:xfrm>
            <a:off x="6192518" y="2501902"/>
            <a:ext cx="5619749" cy="3594101"/>
          </a:xfrm>
          <a:prstGeom prst="rect">
            <a:avLst/>
          </a:prstGeom>
          <a:solidFill>
            <a:srgbClr val="E3E0DE"/>
          </a:solidFill>
          <a:ln/>
        </p:spPr>
        <p:txBody>
          <a:bodyPr/>
          <a:lstStyle/>
          <a:p>
            <a:endParaRPr lang="en-US" sz="2400"/>
          </a:p>
        </p:txBody>
      </p:sp>
      <p:sp>
        <p:nvSpPr>
          <p:cNvPr id="3" name="Text 1">
            <a:extLst>
              <a:ext uri="{FF2B5EF4-FFF2-40B4-BE49-F238E27FC236}">
                <a16:creationId xmlns:a16="http://schemas.microsoft.com/office/drawing/2014/main" id="{9BAB7C83-DCD5-89E2-AE3A-A35704D7B68E}"/>
              </a:ext>
            </a:extLst>
          </p:cNvPr>
          <p:cNvSpPr/>
          <p:nvPr userDrawn="1"/>
        </p:nvSpPr>
        <p:spPr>
          <a:xfrm>
            <a:off x="635000" y="2768602"/>
            <a:ext cx="5111749" cy="622300"/>
          </a:xfrm>
          <a:prstGeom prst="rect">
            <a:avLst/>
          </a:prstGeom>
          <a:noFill/>
          <a:ln/>
        </p:spPr>
        <p:txBody>
          <a:bodyPr wrap="square" lIns="0" tIns="0" rIns="0" bIns="0" rtlCol="0" anchor="t"/>
          <a:lstStyle/>
          <a:p>
            <a:pPr marL="0" indent="0" algn="l">
              <a:lnSpc>
                <a:spcPts val="6651"/>
              </a:lnSpc>
              <a:buNone/>
            </a:pPr>
            <a:r>
              <a:rPr lang="en-US" sz="6651" kern="0" spc="-200">
                <a:solidFill>
                  <a:srgbClr val="172622"/>
                </a:solidFill>
                <a:latin typeface="FT Bureau" pitchFamily="34" charset="0"/>
                <a:ea typeface="FT Bureau" pitchFamily="34" charset="-122"/>
                <a:cs typeface="FT Bureau" pitchFamily="34" charset="-120"/>
              </a:rPr>
              <a:t>1</a:t>
            </a:r>
            <a:endParaRPr lang="en-US" sz="6651">
              <a:solidFill>
                <a:srgbClr val="172622"/>
              </a:solidFill>
            </a:endParaRPr>
          </a:p>
        </p:txBody>
      </p:sp>
      <p:sp>
        <p:nvSpPr>
          <p:cNvPr id="4" name="Shape 2">
            <a:extLst>
              <a:ext uri="{FF2B5EF4-FFF2-40B4-BE49-F238E27FC236}">
                <a16:creationId xmlns:a16="http://schemas.microsoft.com/office/drawing/2014/main" id="{33DF17BF-6EA2-8184-BA69-631EB4D7F165}"/>
              </a:ext>
            </a:extLst>
          </p:cNvPr>
          <p:cNvSpPr/>
          <p:nvPr userDrawn="1"/>
        </p:nvSpPr>
        <p:spPr>
          <a:xfrm>
            <a:off x="635000" y="4857751"/>
            <a:ext cx="5111749" cy="1238251"/>
          </a:xfrm>
          <a:prstGeom prst="rect">
            <a:avLst/>
          </a:prstGeom>
          <a:noFill/>
          <a:ln/>
        </p:spPr>
        <p:txBody>
          <a:bodyPr/>
          <a:lstStyle/>
          <a:p>
            <a:endParaRPr lang="en-US" sz="2400"/>
          </a:p>
        </p:txBody>
      </p:sp>
      <p:sp>
        <p:nvSpPr>
          <p:cNvPr id="8" name="Text 6">
            <a:extLst>
              <a:ext uri="{FF2B5EF4-FFF2-40B4-BE49-F238E27FC236}">
                <a16:creationId xmlns:a16="http://schemas.microsoft.com/office/drawing/2014/main" id="{F02D3076-1E03-DC62-503F-73039F17E19A}"/>
              </a:ext>
            </a:extLst>
          </p:cNvPr>
          <p:cNvSpPr/>
          <p:nvPr userDrawn="1"/>
        </p:nvSpPr>
        <p:spPr>
          <a:xfrm>
            <a:off x="6445251" y="2768602"/>
            <a:ext cx="5111749" cy="622300"/>
          </a:xfrm>
          <a:prstGeom prst="rect">
            <a:avLst/>
          </a:prstGeom>
          <a:noFill/>
          <a:ln/>
        </p:spPr>
        <p:txBody>
          <a:bodyPr wrap="square" lIns="0" tIns="0" rIns="0" bIns="0" rtlCol="0" anchor="t"/>
          <a:lstStyle/>
          <a:p>
            <a:pPr marL="0" indent="0" algn="l">
              <a:lnSpc>
                <a:spcPts val="6651"/>
              </a:lnSpc>
              <a:buNone/>
            </a:pPr>
            <a:r>
              <a:rPr lang="en-US" sz="6651" kern="0" spc="-200" dirty="0">
                <a:solidFill>
                  <a:srgbClr val="172622"/>
                </a:solidFill>
                <a:latin typeface="FT Bureau" pitchFamily="34" charset="0"/>
                <a:ea typeface="FT Bureau" pitchFamily="34" charset="-122"/>
                <a:cs typeface="FT Bureau" pitchFamily="34" charset="-120"/>
              </a:rPr>
              <a:t>2</a:t>
            </a:r>
            <a:endParaRPr lang="en-US" sz="6651" dirty="0">
              <a:solidFill>
                <a:srgbClr val="172622"/>
              </a:solidFill>
            </a:endParaRPr>
          </a:p>
        </p:txBody>
      </p:sp>
      <p:sp>
        <p:nvSpPr>
          <p:cNvPr id="9" name="Shape 7">
            <a:extLst>
              <a:ext uri="{FF2B5EF4-FFF2-40B4-BE49-F238E27FC236}">
                <a16:creationId xmlns:a16="http://schemas.microsoft.com/office/drawing/2014/main" id="{38A4D2F8-5B08-C1E6-0E7E-23D9D62FCA58}"/>
              </a:ext>
            </a:extLst>
          </p:cNvPr>
          <p:cNvSpPr/>
          <p:nvPr userDrawn="1"/>
        </p:nvSpPr>
        <p:spPr>
          <a:xfrm>
            <a:off x="6445251" y="4857751"/>
            <a:ext cx="5111749" cy="1238251"/>
          </a:xfrm>
          <a:prstGeom prst="rect">
            <a:avLst/>
          </a:prstGeom>
          <a:noFill/>
          <a:ln/>
        </p:spPr>
        <p:txBody>
          <a:bodyPr/>
          <a:lstStyle/>
          <a:p>
            <a:endParaRPr lang="en-US" sz="2400"/>
          </a:p>
        </p:txBody>
      </p:sp>
      <p:sp>
        <p:nvSpPr>
          <p:cNvPr id="12" name="Text 10">
            <a:extLst>
              <a:ext uri="{FF2B5EF4-FFF2-40B4-BE49-F238E27FC236}">
                <a16:creationId xmlns:a16="http://schemas.microsoft.com/office/drawing/2014/main" id="{7B576FAD-0230-4C2C-D628-30728C98D818}"/>
              </a:ext>
            </a:extLst>
          </p:cNvPr>
          <p:cNvSpPr/>
          <p:nvPr userDrawn="1"/>
        </p:nvSpPr>
        <p:spPr>
          <a:xfrm>
            <a:off x="381000" y="508001"/>
            <a:ext cx="8528051" cy="444500"/>
          </a:xfrm>
          <a:prstGeom prst="rect">
            <a:avLst/>
          </a:prstGeom>
          <a:noFill/>
          <a:ln/>
        </p:spPr>
        <p:txBody>
          <a:bodyPr wrap="square" lIns="0" tIns="0" rIns="0" bIns="0" rtlCol="0" anchor="t"/>
          <a:lstStyle/>
          <a:p>
            <a:pPr marL="0" indent="0" algn="l">
              <a:lnSpc>
                <a:spcPts val="4751"/>
              </a:lnSpc>
              <a:buNone/>
            </a:pPr>
            <a:r>
              <a:rPr lang="en-US" sz="4751" kern="0" spc="-143" dirty="0">
                <a:solidFill>
                  <a:srgbClr val="172622"/>
                </a:solidFill>
                <a:latin typeface="FT Bureau" pitchFamily="34" charset="0"/>
                <a:ea typeface="FT Bureau" pitchFamily="34" charset="-122"/>
                <a:cs typeface="FT Bureau" pitchFamily="34" charset="-120"/>
              </a:rPr>
              <a:t>Top Two Takeaways</a:t>
            </a:r>
            <a:endParaRPr lang="en-US" sz="4751" dirty="0">
              <a:solidFill>
                <a:srgbClr val="172622"/>
              </a:solidFill>
            </a:endParaRPr>
          </a:p>
        </p:txBody>
      </p:sp>
      <p:sp>
        <p:nvSpPr>
          <p:cNvPr id="14" name="Text Placeholder 4">
            <a:extLst>
              <a:ext uri="{FF2B5EF4-FFF2-40B4-BE49-F238E27FC236}">
                <a16:creationId xmlns:a16="http://schemas.microsoft.com/office/drawing/2014/main" id="{F5B9E897-FD4D-063A-D5BD-0672357A0812}"/>
              </a:ext>
            </a:extLst>
          </p:cNvPr>
          <p:cNvSpPr>
            <a:spLocks noGrp="1"/>
          </p:cNvSpPr>
          <p:nvPr>
            <p:ph type="body" sz="quarter" idx="11" hasCustomPrompt="1"/>
          </p:nvPr>
        </p:nvSpPr>
        <p:spPr>
          <a:xfrm>
            <a:off x="635001" y="3884368"/>
            <a:ext cx="4498473" cy="822617"/>
          </a:xfrm>
          <a:prstGeom prst="rect">
            <a:avLst/>
          </a:prstGeom>
        </p:spPr>
        <p:txBody>
          <a:bodyPr lIns="0" tIns="0" rIns="0" bIns="0"/>
          <a:lstStyle>
            <a:lvl1pPr marL="0" indent="0">
              <a:buNone/>
              <a:defRPr sz="2400" b="0">
                <a:solidFill>
                  <a:srgbClr val="172622"/>
                </a:solidFill>
                <a:latin typeface="Georgia" panose="02040502050405020303" pitchFamily="18" charset="0"/>
              </a:defRPr>
            </a:lvl1pPr>
          </a:lstStyle>
          <a:p>
            <a:pPr lvl="0"/>
            <a:r>
              <a:rPr lang="en-US" dirty="0"/>
              <a:t>Column header goes here</a:t>
            </a:r>
          </a:p>
        </p:txBody>
      </p:sp>
      <p:sp>
        <p:nvSpPr>
          <p:cNvPr id="15" name="Text Placeholder 4">
            <a:extLst>
              <a:ext uri="{FF2B5EF4-FFF2-40B4-BE49-F238E27FC236}">
                <a16:creationId xmlns:a16="http://schemas.microsoft.com/office/drawing/2014/main" id="{5F35E8F0-961D-CB12-5406-DA61744DD37A}"/>
              </a:ext>
            </a:extLst>
          </p:cNvPr>
          <p:cNvSpPr>
            <a:spLocks noGrp="1"/>
          </p:cNvSpPr>
          <p:nvPr>
            <p:ph type="body" sz="quarter" idx="13" hasCustomPrompt="1"/>
          </p:nvPr>
        </p:nvSpPr>
        <p:spPr>
          <a:xfrm>
            <a:off x="6448660" y="3884368"/>
            <a:ext cx="4498473" cy="822617"/>
          </a:xfrm>
          <a:prstGeom prst="rect">
            <a:avLst/>
          </a:prstGeom>
        </p:spPr>
        <p:txBody>
          <a:bodyPr lIns="0" tIns="0" rIns="0" bIns="0"/>
          <a:lstStyle>
            <a:lvl1pPr marL="0" indent="0">
              <a:buNone/>
              <a:defRPr sz="2400" b="0">
                <a:solidFill>
                  <a:srgbClr val="172622"/>
                </a:solidFill>
                <a:latin typeface="Georgia" panose="02040502050405020303" pitchFamily="18" charset="0"/>
              </a:defRPr>
            </a:lvl1pPr>
          </a:lstStyle>
          <a:p>
            <a:pPr lvl="0"/>
            <a:r>
              <a:rPr lang="en-US" dirty="0"/>
              <a:t>Column header goes here</a:t>
            </a:r>
          </a:p>
        </p:txBody>
      </p:sp>
      <p:sp>
        <p:nvSpPr>
          <p:cNvPr id="11" name="Text Placeholder 18">
            <a:extLst>
              <a:ext uri="{FF2B5EF4-FFF2-40B4-BE49-F238E27FC236}">
                <a16:creationId xmlns:a16="http://schemas.microsoft.com/office/drawing/2014/main" id="{D43444FD-8633-43BF-E81C-AABBCF4BE5B2}"/>
              </a:ext>
            </a:extLst>
          </p:cNvPr>
          <p:cNvSpPr>
            <a:spLocks noGrp="1"/>
          </p:cNvSpPr>
          <p:nvPr>
            <p:ph type="body" sz="quarter" idx="14" hasCustomPrompt="1"/>
          </p:nvPr>
        </p:nvSpPr>
        <p:spPr>
          <a:xfrm>
            <a:off x="634999" y="4502151"/>
            <a:ext cx="5111748" cy="1417743"/>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sp>
        <p:nvSpPr>
          <p:cNvPr id="17" name="Text Placeholder 18">
            <a:extLst>
              <a:ext uri="{FF2B5EF4-FFF2-40B4-BE49-F238E27FC236}">
                <a16:creationId xmlns:a16="http://schemas.microsoft.com/office/drawing/2014/main" id="{7195DAD1-FC3F-4AC3-FD29-34522FAFEAD7}"/>
              </a:ext>
            </a:extLst>
          </p:cNvPr>
          <p:cNvSpPr>
            <a:spLocks noGrp="1"/>
          </p:cNvSpPr>
          <p:nvPr>
            <p:ph type="body" sz="quarter" idx="15" hasCustomPrompt="1"/>
          </p:nvPr>
        </p:nvSpPr>
        <p:spPr>
          <a:xfrm>
            <a:off x="6419426" y="4502151"/>
            <a:ext cx="5150273" cy="1417743"/>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pic>
        <p:nvPicPr>
          <p:cNvPr id="2" name="Graphic 1">
            <a:extLst>
              <a:ext uri="{FF2B5EF4-FFF2-40B4-BE49-F238E27FC236}">
                <a16:creationId xmlns:a16="http://schemas.microsoft.com/office/drawing/2014/main" id="{FE62D54A-4F4D-B388-BFB7-A87502E24DA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192237" y="253388"/>
            <a:ext cx="2618764" cy="476861"/>
          </a:xfrm>
          <a:prstGeom prst="rect">
            <a:avLst/>
          </a:prstGeom>
        </p:spPr>
      </p:pic>
    </p:spTree>
    <p:extLst>
      <p:ext uri="{BB962C8B-B14F-4D97-AF65-F5344CB8AC3E}">
        <p14:creationId xmlns:p14="http://schemas.microsoft.com/office/powerpoint/2010/main" val="31582494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p Takeaways multi - Dark">
    <p:bg>
      <p:bgPr>
        <a:solidFill>
          <a:srgbClr val="172622"/>
        </a:solidFill>
        <a:effectLst/>
      </p:bgPr>
    </p:bg>
    <p:spTree>
      <p:nvGrpSpPr>
        <p:cNvPr id="1" name=""/>
        <p:cNvGrpSpPr/>
        <p:nvPr/>
      </p:nvGrpSpPr>
      <p:grpSpPr>
        <a:xfrm>
          <a:off x="0" y="0"/>
          <a:ext cx="0" cy="0"/>
          <a:chOff x="0" y="0"/>
          <a:chExt cx="0" cy="0"/>
        </a:xfrm>
      </p:grpSpPr>
      <p:sp>
        <p:nvSpPr>
          <p:cNvPr id="4" name="Shape 2">
            <a:extLst>
              <a:ext uri="{FF2B5EF4-FFF2-40B4-BE49-F238E27FC236}">
                <a16:creationId xmlns:a16="http://schemas.microsoft.com/office/drawing/2014/main" id="{33DF17BF-6EA2-8184-BA69-631EB4D7F165}"/>
              </a:ext>
            </a:extLst>
          </p:cNvPr>
          <p:cNvSpPr/>
          <p:nvPr userDrawn="1"/>
        </p:nvSpPr>
        <p:spPr>
          <a:xfrm>
            <a:off x="635000" y="4857751"/>
            <a:ext cx="5111749" cy="1238251"/>
          </a:xfrm>
          <a:prstGeom prst="rect">
            <a:avLst/>
          </a:prstGeom>
          <a:noFill/>
          <a:ln/>
        </p:spPr>
        <p:txBody>
          <a:bodyPr/>
          <a:lstStyle/>
          <a:p>
            <a:endParaRPr lang="en-US" sz="2400"/>
          </a:p>
        </p:txBody>
      </p:sp>
      <p:sp>
        <p:nvSpPr>
          <p:cNvPr id="9" name="Shape 7">
            <a:extLst>
              <a:ext uri="{FF2B5EF4-FFF2-40B4-BE49-F238E27FC236}">
                <a16:creationId xmlns:a16="http://schemas.microsoft.com/office/drawing/2014/main" id="{38A4D2F8-5B08-C1E6-0E7E-23D9D62FCA58}"/>
              </a:ext>
            </a:extLst>
          </p:cNvPr>
          <p:cNvSpPr/>
          <p:nvPr userDrawn="1"/>
        </p:nvSpPr>
        <p:spPr>
          <a:xfrm>
            <a:off x="6445251" y="4857751"/>
            <a:ext cx="5111749" cy="1238251"/>
          </a:xfrm>
          <a:prstGeom prst="rect">
            <a:avLst/>
          </a:prstGeom>
          <a:noFill/>
          <a:ln/>
        </p:spPr>
        <p:txBody>
          <a:bodyPr/>
          <a:lstStyle/>
          <a:p>
            <a:endParaRPr lang="en-US" sz="2400"/>
          </a:p>
        </p:txBody>
      </p:sp>
      <p:sp>
        <p:nvSpPr>
          <p:cNvPr id="12" name="Text 10">
            <a:extLst>
              <a:ext uri="{FF2B5EF4-FFF2-40B4-BE49-F238E27FC236}">
                <a16:creationId xmlns:a16="http://schemas.microsoft.com/office/drawing/2014/main" id="{7B576FAD-0230-4C2C-D628-30728C98D818}"/>
              </a:ext>
            </a:extLst>
          </p:cNvPr>
          <p:cNvSpPr/>
          <p:nvPr userDrawn="1"/>
        </p:nvSpPr>
        <p:spPr>
          <a:xfrm>
            <a:off x="381000" y="508001"/>
            <a:ext cx="8528051" cy="444500"/>
          </a:xfrm>
          <a:prstGeom prst="rect">
            <a:avLst/>
          </a:prstGeom>
          <a:noFill/>
          <a:ln/>
        </p:spPr>
        <p:txBody>
          <a:bodyPr wrap="square" lIns="0" tIns="0" rIns="0" bIns="0" rtlCol="0" anchor="t"/>
          <a:lstStyle/>
          <a:p>
            <a:pPr marL="0" indent="0" algn="l">
              <a:lnSpc>
                <a:spcPts val="4751"/>
              </a:lnSpc>
              <a:buNone/>
            </a:pPr>
            <a:r>
              <a:rPr lang="en-US" sz="4751" kern="0" spc="-143" dirty="0">
                <a:solidFill>
                  <a:srgbClr val="F9F7F6">
                    <a:alpha val="99000"/>
                  </a:srgbClr>
                </a:solidFill>
                <a:latin typeface="FT Bureau" pitchFamily="34" charset="0"/>
                <a:ea typeface="FT Bureau" pitchFamily="34" charset="-122"/>
                <a:cs typeface="FT Bureau" pitchFamily="34" charset="-120"/>
              </a:rPr>
              <a:t>Top Takeaways</a:t>
            </a:r>
            <a:endParaRPr lang="en-US" sz="4751" dirty="0"/>
          </a:p>
        </p:txBody>
      </p:sp>
      <p:sp>
        <p:nvSpPr>
          <p:cNvPr id="5" name="Shape 0">
            <a:extLst>
              <a:ext uri="{FF2B5EF4-FFF2-40B4-BE49-F238E27FC236}">
                <a16:creationId xmlns:a16="http://schemas.microsoft.com/office/drawing/2014/main" id="{31648BA0-5212-DAC3-628C-8C52E02B2DE9}"/>
              </a:ext>
            </a:extLst>
          </p:cNvPr>
          <p:cNvSpPr/>
          <p:nvPr userDrawn="1"/>
        </p:nvSpPr>
        <p:spPr>
          <a:xfrm>
            <a:off x="381000" y="2501901"/>
            <a:ext cx="2717800" cy="3848100"/>
          </a:xfrm>
          <a:prstGeom prst="rect">
            <a:avLst/>
          </a:prstGeom>
          <a:solidFill>
            <a:srgbClr val="1D5245"/>
          </a:solidFill>
          <a:ln/>
        </p:spPr>
        <p:txBody>
          <a:bodyPr/>
          <a:lstStyle/>
          <a:p>
            <a:endParaRPr lang="en-US" sz="2400"/>
          </a:p>
        </p:txBody>
      </p:sp>
      <p:sp>
        <p:nvSpPr>
          <p:cNvPr id="6" name="Text 1">
            <a:extLst>
              <a:ext uri="{FF2B5EF4-FFF2-40B4-BE49-F238E27FC236}">
                <a16:creationId xmlns:a16="http://schemas.microsoft.com/office/drawing/2014/main" id="{4594A6FE-07C4-9919-0486-53F9EF079C74}"/>
              </a:ext>
            </a:extLst>
          </p:cNvPr>
          <p:cNvSpPr/>
          <p:nvPr userDrawn="1"/>
        </p:nvSpPr>
        <p:spPr>
          <a:xfrm>
            <a:off x="6350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dirty="0">
                <a:solidFill>
                  <a:srgbClr val="D9F2EC"/>
                </a:solidFill>
                <a:latin typeface="Georgia" panose="02040502050405020303" pitchFamily="18" charset="0"/>
                <a:ea typeface="FT Bureau" pitchFamily="34" charset="-122"/>
                <a:cs typeface="FT Bureau" pitchFamily="34" charset="-120"/>
              </a:rPr>
              <a:t>1</a:t>
            </a:r>
            <a:endParaRPr lang="en-US" sz="3800" dirty="0">
              <a:solidFill>
                <a:srgbClr val="D9F2EC"/>
              </a:solidFill>
              <a:latin typeface="Georgia" panose="02040502050405020303" pitchFamily="18" charset="0"/>
            </a:endParaRPr>
          </a:p>
        </p:txBody>
      </p:sp>
      <p:sp>
        <p:nvSpPr>
          <p:cNvPr id="10" name="Shape 5">
            <a:extLst>
              <a:ext uri="{FF2B5EF4-FFF2-40B4-BE49-F238E27FC236}">
                <a16:creationId xmlns:a16="http://schemas.microsoft.com/office/drawing/2014/main" id="{E9CDDB3F-1213-2381-49F7-CE0A96E09F32}"/>
              </a:ext>
            </a:extLst>
          </p:cNvPr>
          <p:cNvSpPr/>
          <p:nvPr userDrawn="1"/>
        </p:nvSpPr>
        <p:spPr>
          <a:xfrm>
            <a:off x="3289300" y="2501901"/>
            <a:ext cx="2717800" cy="3848100"/>
          </a:xfrm>
          <a:prstGeom prst="rect">
            <a:avLst/>
          </a:prstGeom>
          <a:solidFill>
            <a:srgbClr val="1D5245"/>
          </a:solidFill>
          <a:ln/>
        </p:spPr>
        <p:txBody>
          <a:bodyPr/>
          <a:lstStyle/>
          <a:p>
            <a:endParaRPr lang="en-US" sz="2400"/>
          </a:p>
        </p:txBody>
      </p:sp>
      <p:sp>
        <p:nvSpPr>
          <p:cNvPr id="11" name="Text 6">
            <a:extLst>
              <a:ext uri="{FF2B5EF4-FFF2-40B4-BE49-F238E27FC236}">
                <a16:creationId xmlns:a16="http://schemas.microsoft.com/office/drawing/2014/main" id="{0D538424-F0A1-03AF-2948-2839D3B255D3}"/>
              </a:ext>
            </a:extLst>
          </p:cNvPr>
          <p:cNvSpPr/>
          <p:nvPr userDrawn="1"/>
        </p:nvSpPr>
        <p:spPr>
          <a:xfrm>
            <a:off x="35433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a:solidFill>
                  <a:srgbClr val="D9F2EC"/>
                </a:solidFill>
                <a:latin typeface="Georgia" panose="02040502050405020303" pitchFamily="18" charset="0"/>
                <a:ea typeface="FT Bureau" pitchFamily="34" charset="-122"/>
                <a:cs typeface="FT Bureau" pitchFamily="34" charset="-120"/>
              </a:rPr>
              <a:t>2</a:t>
            </a:r>
            <a:endParaRPr lang="en-US" sz="3800">
              <a:solidFill>
                <a:srgbClr val="D9F2EC"/>
              </a:solidFill>
              <a:latin typeface="Georgia" panose="02040502050405020303" pitchFamily="18" charset="0"/>
            </a:endParaRPr>
          </a:p>
        </p:txBody>
      </p:sp>
      <p:sp>
        <p:nvSpPr>
          <p:cNvPr id="18" name="Shape 10">
            <a:extLst>
              <a:ext uri="{FF2B5EF4-FFF2-40B4-BE49-F238E27FC236}">
                <a16:creationId xmlns:a16="http://schemas.microsoft.com/office/drawing/2014/main" id="{3A10104D-423B-826A-CD65-F018CFBFCBF2}"/>
              </a:ext>
            </a:extLst>
          </p:cNvPr>
          <p:cNvSpPr/>
          <p:nvPr userDrawn="1"/>
        </p:nvSpPr>
        <p:spPr>
          <a:xfrm>
            <a:off x="6197600" y="2501901"/>
            <a:ext cx="2717800" cy="3848100"/>
          </a:xfrm>
          <a:prstGeom prst="rect">
            <a:avLst/>
          </a:prstGeom>
          <a:solidFill>
            <a:srgbClr val="1D5245"/>
          </a:solidFill>
          <a:ln/>
        </p:spPr>
        <p:txBody>
          <a:bodyPr/>
          <a:lstStyle/>
          <a:p>
            <a:endParaRPr lang="en-US" sz="2400"/>
          </a:p>
        </p:txBody>
      </p:sp>
      <p:sp>
        <p:nvSpPr>
          <p:cNvPr id="19" name="Text 11">
            <a:extLst>
              <a:ext uri="{FF2B5EF4-FFF2-40B4-BE49-F238E27FC236}">
                <a16:creationId xmlns:a16="http://schemas.microsoft.com/office/drawing/2014/main" id="{2FF57F53-58E3-7166-AF85-5E38C7C2DDAB}"/>
              </a:ext>
            </a:extLst>
          </p:cNvPr>
          <p:cNvSpPr/>
          <p:nvPr userDrawn="1"/>
        </p:nvSpPr>
        <p:spPr>
          <a:xfrm>
            <a:off x="64516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a:solidFill>
                  <a:srgbClr val="D9F2EC"/>
                </a:solidFill>
                <a:latin typeface="Georgia" panose="02040502050405020303" pitchFamily="18" charset="0"/>
                <a:ea typeface="FT Bureau" pitchFamily="34" charset="-122"/>
                <a:cs typeface="FT Bureau" pitchFamily="34" charset="-120"/>
              </a:rPr>
              <a:t>3</a:t>
            </a:r>
            <a:endParaRPr lang="en-US" sz="3800">
              <a:solidFill>
                <a:srgbClr val="D9F2EC"/>
              </a:solidFill>
              <a:latin typeface="Georgia" panose="02040502050405020303" pitchFamily="18" charset="0"/>
            </a:endParaRPr>
          </a:p>
        </p:txBody>
      </p:sp>
      <p:sp>
        <p:nvSpPr>
          <p:cNvPr id="20" name="Shape 15">
            <a:extLst>
              <a:ext uri="{FF2B5EF4-FFF2-40B4-BE49-F238E27FC236}">
                <a16:creationId xmlns:a16="http://schemas.microsoft.com/office/drawing/2014/main" id="{7A533480-6B77-53A2-B8F4-6F91B51DFB92}"/>
              </a:ext>
            </a:extLst>
          </p:cNvPr>
          <p:cNvSpPr/>
          <p:nvPr userDrawn="1"/>
        </p:nvSpPr>
        <p:spPr>
          <a:xfrm>
            <a:off x="9105900" y="2501901"/>
            <a:ext cx="2717800" cy="3848100"/>
          </a:xfrm>
          <a:prstGeom prst="rect">
            <a:avLst/>
          </a:prstGeom>
          <a:solidFill>
            <a:srgbClr val="1D5245"/>
          </a:solidFill>
          <a:ln/>
        </p:spPr>
        <p:txBody>
          <a:bodyPr/>
          <a:lstStyle/>
          <a:p>
            <a:endParaRPr lang="en-US" sz="2400"/>
          </a:p>
        </p:txBody>
      </p:sp>
      <p:sp>
        <p:nvSpPr>
          <p:cNvPr id="21" name="Text 16">
            <a:extLst>
              <a:ext uri="{FF2B5EF4-FFF2-40B4-BE49-F238E27FC236}">
                <a16:creationId xmlns:a16="http://schemas.microsoft.com/office/drawing/2014/main" id="{152CB3BB-B766-9AE2-BB6E-6678559BE0B2}"/>
              </a:ext>
            </a:extLst>
          </p:cNvPr>
          <p:cNvSpPr/>
          <p:nvPr userDrawn="1"/>
        </p:nvSpPr>
        <p:spPr>
          <a:xfrm>
            <a:off x="93599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a:solidFill>
                  <a:srgbClr val="D9F2EC"/>
                </a:solidFill>
                <a:latin typeface="Georgia" panose="02040502050405020303" pitchFamily="18" charset="0"/>
                <a:ea typeface="FT Bureau" pitchFamily="34" charset="-122"/>
                <a:cs typeface="FT Bureau" pitchFamily="34" charset="-120"/>
              </a:rPr>
              <a:t>4</a:t>
            </a:r>
            <a:endParaRPr lang="en-US" sz="3800">
              <a:solidFill>
                <a:srgbClr val="D9F2EC"/>
              </a:solidFill>
              <a:latin typeface="Georgia" panose="02040502050405020303" pitchFamily="18" charset="0"/>
            </a:endParaRPr>
          </a:p>
        </p:txBody>
      </p:sp>
      <p:sp>
        <p:nvSpPr>
          <p:cNvPr id="22" name="Text Placeholder 18">
            <a:extLst>
              <a:ext uri="{FF2B5EF4-FFF2-40B4-BE49-F238E27FC236}">
                <a16:creationId xmlns:a16="http://schemas.microsoft.com/office/drawing/2014/main" id="{AFE728D0-5D78-DBF6-F311-35831F811038}"/>
              </a:ext>
            </a:extLst>
          </p:cNvPr>
          <p:cNvSpPr>
            <a:spLocks noGrp="1"/>
          </p:cNvSpPr>
          <p:nvPr>
            <p:ph type="body" sz="quarter" idx="12" hasCustomPrompt="1"/>
          </p:nvPr>
        </p:nvSpPr>
        <p:spPr>
          <a:xfrm>
            <a:off x="635003" y="4660901"/>
            <a:ext cx="2072907" cy="1086828"/>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23" name="Text Placeholder 4">
            <a:extLst>
              <a:ext uri="{FF2B5EF4-FFF2-40B4-BE49-F238E27FC236}">
                <a16:creationId xmlns:a16="http://schemas.microsoft.com/office/drawing/2014/main" id="{3D3AA7A2-F173-7E86-0FB4-87EE93502FEE}"/>
              </a:ext>
            </a:extLst>
          </p:cNvPr>
          <p:cNvSpPr>
            <a:spLocks noGrp="1"/>
          </p:cNvSpPr>
          <p:nvPr>
            <p:ph type="body" sz="quarter" idx="11" hasCustomPrompt="1"/>
          </p:nvPr>
        </p:nvSpPr>
        <p:spPr>
          <a:xfrm>
            <a:off x="635001" y="3429001"/>
            <a:ext cx="2209800" cy="822617"/>
          </a:xfrm>
          <a:prstGeom prst="rect">
            <a:avLst/>
          </a:prstGeom>
        </p:spPr>
        <p:txBody>
          <a:bodyPr lIns="0" tIns="0" rIns="0" bIns="0"/>
          <a:lstStyle>
            <a:lvl1pPr marL="0" indent="0">
              <a:buNone/>
              <a:defRPr sz="2400" b="0">
                <a:solidFill>
                  <a:srgbClr val="D9F2EC"/>
                </a:solidFill>
                <a:latin typeface="Georgia" panose="02040502050405020303" pitchFamily="18" charset="0"/>
              </a:defRPr>
            </a:lvl1pPr>
          </a:lstStyle>
          <a:p>
            <a:pPr lvl="0"/>
            <a:r>
              <a:rPr lang="en-US" dirty="0"/>
              <a:t>Column header goes here</a:t>
            </a:r>
          </a:p>
        </p:txBody>
      </p:sp>
      <p:sp>
        <p:nvSpPr>
          <p:cNvPr id="25" name="Text Placeholder 18">
            <a:extLst>
              <a:ext uri="{FF2B5EF4-FFF2-40B4-BE49-F238E27FC236}">
                <a16:creationId xmlns:a16="http://schemas.microsoft.com/office/drawing/2014/main" id="{706532D6-2F13-4430-3A8C-A12B20DB0973}"/>
              </a:ext>
            </a:extLst>
          </p:cNvPr>
          <p:cNvSpPr>
            <a:spLocks noGrp="1"/>
          </p:cNvSpPr>
          <p:nvPr>
            <p:ph type="body" sz="quarter" idx="13" hasCustomPrompt="1"/>
          </p:nvPr>
        </p:nvSpPr>
        <p:spPr>
          <a:xfrm>
            <a:off x="3561083" y="4660901"/>
            <a:ext cx="2072907" cy="1086828"/>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26" name="Text Placeholder 4">
            <a:extLst>
              <a:ext uri="{FF2B5EF4-FFF2-40B4-BE49-F238E27FC236}">
                <a16:creationId xmlns:a16="http://schemas.microsoft.com/office/drawing/2014/main" id="{96B8A357-4266-D7A9-DE19-934771ABEF8B}"/>
              </a:ext>
            </a:extLst>
          </p:cNvPr>
          <p:cNvSpPr>
            <a:spLocks noGrp="1"/>
          </p:cNvSpPr>
          <p:nvPr>
            <p:ph type="body" sz="quarter" idx="14" hasCustomPrompt="1"/>
          </p:nvPr>
        </p:nvSpPr>
        <p:spPr>
          <a:xfrm>
            <a:off x="3561081" y="3429001"/>
            <a:ext cx="2209800" cy="822617"/>
          </a:xfrm>
          <a:prstGeom prst="rect">
            <a:avLst/>
          </a:prstGeom>
        </p:spPr>
        <p:txBody>
          <a:bodyPr lIns="0" tIns="0" rIns="0" bIns="0"/>
          <a:lstStyle>
            <a:lvl1pPr marL="0" indent="0">
              <a:buNone/>
              <a:defRPr sz="2400" b="0">
                <a:solidFill>
                  <a:srgbClr val="D9F2EC"/>
                </a:solidFill>
                <a:latin typeface="Georgia" panose="02040502050405020303" pitchFamily="18" charset="0"/>
              </a:defRPr>
            </a:lvl1pPr>
          </a:lstStyle>
          <a:p>
            <a:pPr lvl="0"/>
            <a:r>
              <a:rPr lang="en-US" dirty="0"/>
              <a:t>Column header goes here</a:t>
            </a:r>
          </a:p>
        </p:txBody>
      </p:sp>
      <p:sp>
        <p:nvSpPr>
          <p:cNvPr id="28" name="Text Placeholder 18">
            <a:extLst>
              <a:ext uri="{FF2B5EF4-FFF2-40B4-BE49-F238E27FC236}">
                <a16:creationId xmlns:a16="http://schemas.microsoft.com/office/drawing/2014/main" id="{9F3A022E-2914-6135-1B90-CDF813013B7A}"/>
              </a:ext>
            </a:extLst>
          </p:cNvPr>
          <p:cNvSpPr>
            <a:spLocks noGrp="1"/>
          </p:cNvSpPr>
          <p:nvPr>
            <p:ph type="body" sz="quarter" idx="15" hasCustomPrompt="1"/>
          </p:nvPr>
        </p:nvSpPr>
        <p:spPr>
          <a:xfrm>
            <a:off x="6448661" y="4660901"/>
            <a:ext cx="2072907" cy="1086828"/>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29" name="Text Placeholder 4">
            <a:extLst>
              <a:ext uri="{FF2B5EF4-FFF2-40B4-BE49-F238E27FC236}">
                <a16:creationId xmlns:a16="http://schemas.microsoft.com/office/drawing/2014/main" id="{CB2965F0-A044-E4F8-8F50-D0FA94839BA1}"/>
              </a:ext>
            </a:extLst>
          </p:cNvPr>
          <p:cNvSpPr>
            <a:spLocks noGrp="1"/>
          </p:cNvSpPr>
          <p:nvPr>
            <p:ph type="body" sz="quarter" idx="16" hasCustomPrompt="1"/>
          </p:nvPr>
        </p:nvSpPr>
        <p:spPr>
          <a:xfrm>
            <a:off x="6448660" y="3429001"/>
            <a:ext cx="2209800" cy="822617"/>
          </a:xfrm>
          <a:prstGeom prst="rect">
            <a:avLst/>
          </a:prstGeom>
        </p:spPr>
        <p:txBody>
          <a:bodyPr lIns="0" tIns="0" rIns="0" bIns="0"/>
          <a:lstStyle>
            <a:lvl1pPr marL="0" indent="0">
              <a:buNone/>
              <a:defRPr sz="2400" b="0">
                <a:solidFill>
                  <a:srgbClr val="D9F2EC"/>
                </a:solidFill>
                <a:latin typeface="Georgia" panose="02040502050405020303" pitchFamily="18" charset="0"/>
              </a:defRPr>
            </a:lvl1pPr>
          </a:lstStyle>
          <a:p>
            <a:pPr lvl="0"/>
            <a:r>
              <a:rPr lang="en-US" dirty="0"/>
              <a:t>Column header goes here</a:t>
            </a:r>
          </a:p>
        </p:txBody>
      </p:sp>
      <p:sp>
        <p:nvSpPr>
          <p:cNvPr id="31" name="Text Placeholder 18">
            <a:extLst>
              <a:ext uri="{FF2B5EF4-FFF2-40B4-BE49-F238E27FC236}">
                <a16:creationId xmlns:a16="http://schemas.microsoft.com/office/drawing/2014/main" id="{D3034A48-CE34-5BBE-1A9A-6CAED20586D7}"/>
              </a:ext>
            </a:extLst>
          </p:cNvPr>
          <p:cNvSpPr>
            <a:spLocks noGrp="1"/>
          </p:cNvSpPr>
          <p:nvPr>
            <p:ph type="body" sz="quarter" idx="17" hasCustomPrompt="1"/>
          </p:nvPr>
        </p:nvSpPr>
        <p:spPr>
          <a:xfrm>
            <a:off x="9336240" y="4660901"/>
            <a:ext cx="2072907" cy="1086828"/>
          </a:xfrm>
          <a:prstGeom prst="rect">
            <a:avLst/>
          </a:prstGeom>
        </p:spPr>
        <p:txBody>
          <a:bodyPr lIns="0" tIns="0" rIns="0" bIns="0"/>
          <a:lstStyle>
            <a:lvl1pPr marL="0" marR="0" indent="0" algn="l" defTabSz="1219170" rtl="0" eaLnBrk="1" fontAlgn="auto" latinLnBrk="0" hangingPunct="1">
              <a:lnSpc>
                <a:spcPts val="1731"/>
              </a:lnSpc>
              <a:spcBef>
                <a:spcPct val="20000"/>
              </a:spcBef>
              <a:spcAft>
                <a:spcPts val="0"/>
              </a:spcAft>
              <a:buClrTx/>
              <a:buSzTx/>
              <a:buFontTx/>
              <a:buNone/>
              <a:tabLst/>
              <a:defRPr sz="1600">
                <a:solidFill>
                  <a:srgbClr val="F9F7F6"/>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F9F7F6"/>
                </a:solidFill>
                <a:latin typeface=""/>
              </a:defRPr>
            </a:lvl2pPr>
          </a:lstStyle>
          <a:p>
            <a:pPr marL="0" indent="0" algn="l">
              <a:lnSpc>
                <a:spcPts val="1298"/>
              </a:lnSpc>
              <a:buNone/>
            </a:pPr>
            <a:r>
              <a:rPr lang="en-US" sz="1600" dirty="0">
                <a:solidFill>
                  <a:srgbClr val="F9F7F6">
                    <a:alpha val="99000"/>
                  </a:srgbClr>
                </a:solidFill>
                <a:latin typeface="IBM Plex Sans" pitchFamily="34" charset="0"/>
                <a:ea typeface="IBM Plex Sans" pitchFamily="34" charset="-122"/>
                <a:cs typeface="IBM Plex Sans" pitchFamily="34" charset="-120"/>
              </a:rPr>
              <a:t>A brief description can be placed here to explain the feature and how it contributes to the overall experience..</a:t>
            </a:r>
            <a:endParaRPr lang="en-US" sz="1600" dirty="0"/>
          </a:p>
        </p:txBody>
      </p:sp>
      <p:sp>
        <p:nvSpPr>
          <p:cNvPr id="32" name="Text Placeholder 4">
            <a:extLst>
              <a:ext uri="{FF2B5EF4-FFF2-40B4-BE49-F238E27FC236}">
                <a16:creationId xmlns:a16="http://schemas.microsoft.com/office/drawing/2014/main" id="{67F301F7-A943-8423-F0A3-47616E1B8CC0}"/>
              </a:ext>
            </a:extLst>
          </p:cNvPr>
          <p:cNvSpPr>
            <a:spLocks noGrp="1"/>
          </p:cNvSpPr>
          <p:nvPr>
            <p:ph type="body" sz="quarter" idx="18" hasCustomPrompt="1"/>
          </p:nvPr>
        </p:nvSpPr>
        <p:spPr>
          <a:xfrm>
            <a:off x="9336239" y="3429001"/>
            <a:ext cx="2209800" cy="822617"/>
          </a:xfrm>
          <a:prstGeom prst="rect">
            <a:avLst/>
          </a:prstGeom>
        </p:spPr>
        <p:txBody>
          <a:bodyPr lIns="0" tIns="0" rIns="0" bIns="0"/>
          <a:lstStyle>
            <a:lvl1pPr marL="0" indent="0">
              <a:buNone/>
              <a:defRPr sz="2400" b="0">
                <a:solidFill>
                  <a:srgbClr val="D9F2EC"/>
                </a:solidFill>
                <a:latin typeface="Georgia" panose="02040502050405020303" pitchFamily="18" charset="0"/>
              </a:defRPr>
            </a:lvl1pPr>
          </a:lstStyle>
          <a:p>
            <a:pPr lvl="0"/>
            <a:r>
              <a:rPr lang="en-US" dirty="0"/>
              <a:t>Column header goes here</a:t>
            </a:r>
          </a:p>
        </p:txBody>
      </p:sp>
      <p:pic>
        <p:nvPicPr>
          <p:cNvPr id="2" name="Graphic 1">
            <a:extLst>
              <a:ext uri="{FF2B5EF4-FFF2-40B4-BE49-F238E27FC236}">
                <a16:creationId xmlns:a16="http://schemas.microsoft.com/office/drawing/2014/main" id="{87CF3F60-AF7A-A9EE-D593-2CFF6731325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266917" y="266987"/>
            <a:ext cx="2544083" cy="463263"/>
          </a:xfrm>
          <a:prstGeom prst="rect">
            <a:avLst/>
          </a:prstGeom>
        </p:spPr>
      </p:pic>
    </p:spTree>
    <p:extLst>
      <p:ext uri="{BB962C8B-B14F-4D97-AF65-F5344CB8AC3E}">
        <p14:creationId xmlns:p14="http://schemas.microsoft.com/office/powerpoint/2010/main" val="302020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ption 4">
    <p:bg>
      <p:bgPr>
        <a:solidFill>
          <a:srgbClr val="1D5245"/>
        </a:solidFill>
        <a:effectLst/>
      </p:bgPr>
    </p:bg>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18C60282-9932-DB21-37E7-BC8961BF1875}"/>
              </a:ext>
            </a:extLst>
          </p:cNvPr>
          <p:cNvSpPr>
            <a:spLocks noGrp="1"/>
          </p:cNvSpPr>
          <p:nvPr>
            <p:ph type="body" sz="quarter" idx="11" hasCustomPrompt="1"/>
          </p:nvPr>
        </p:nvSpPr>
        <p:spPr>
          <a:xfrm>
            <a:off x="371634" y="5067176"/>
            <a:ext cx="2820300"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Name</a:t>
            </a:r>
            <a:br>
              <a:rPr lang="en-US" dirty="0"/>
            </a:br>
            <a:r>
              <a:rPr lang="en-US" dirty="0"/>
              <a:t>Title</a:t>
            </a:r>
            <a:br>
              <a:rPr lang="en-US" dirty="0"/>
            </a:br>
            <a:r>
              <a:rPr lang="en-US" dirty="0"/>
              <a:t>Company/Institution</a:t>
            </a:r>
            <a:endParaRPr lang="en-ZA" dirty="0"/>
          </a:p>
        </p:txBody>
      </p:sp>
      <p:sp>
        <p:nvSpPr>
          <p:cNvPr id="3" name="Text Placeholder 5">
            <a:extLst>
              <a:ext uri="{FF2B5EF4-FFF2-40B4-BE49-F238E27FC236}">
                <a16:creationId xmlns:a16="http://schemas.microsoft.com/office/drawing/2014/main" id="{E3DA3332-155F-EE92-4580-8A008D9FDE35}"/>
              </a:ext>
            </a:extLst>
          </p:cNvPr>
          <p:cNvSpPr>
            <a:spLocks noGrp="1"/>
          </p:cNvSpPr>
          <p:nvPr>
            <p:ph type="body" sz="quarter" idx="10" hasCustomPrompt="1"/>
          </p:nvPr>
        </p:nvSpPr>
        <p:spPr>
          <a:xfrm>
            <a:off x="371634" y="1967177"/>
            <a:ext cx="6393233" cy="2410353"/>
          </a:xfrm>
          <a:prstGeom prst="rect">
            <a:avLst/>
          </a:prstGeom>
        </p:spPr>
        <p:txBody>
          <a:bodyPr wrap="square" lIns="0" tIns="0" rIns="0" bIns="0" anchor="b">
            <a:noAutofit/>
          </a:bodyPr>
          <a:lstStyle>
            <a:lvl1pPr marL="0" indent="0">
              <a:lnSpc>
                <a:spcPts val="7866"/>
              </a:lnSpc>
              <a:spcBef>
                <a:spcPts val="0"/>
              </a:spcBef>
              <a:buNone/>
              <a:defRPr sz="6000" b="0" i="0">
                <a:solidFill>
                  <a:srgbClr val="F9F7F6"/>
                </a:solidFill>
                <a:latin typeface="Georgia" panose="02040502050405020303" pitchFamily="18" charset="0"/>
              </a:defRPr>
            </a:lvl1pPr>
          </a:lstStyle>
          <a:p>
            <a:pPr lvl="0"/>
            <a:r>
              <a:rPr lang="en-US" dirty="0"/>
              <a:t>Presentation Slide Simple</a:t>
            </a:r>
            <a:endParaRPr lang="en-ZA" dirty="0"/>
          </a:p>
        </p:txBody>
      </p:sp>
      <p:sp>
        <p:nvSpPr>
          <p:cNvPr id="7" name="Shape 1">
            <a:extLst>
              <a:ext uri="{FF2B5EF4-FFF2-40B4-BE49-F238E27FC236}">
                <a16:creationId xmlns:a16="http://schemas.microsoft.com/office/drawing/2014/main" id="{3E8CADEC-0854-6581-182F-1C3A6FD3E201}"/>
              </a:ext>
            </a:extLst>
          </p:cNvPr>
          <p:cNvSpPr/>
          <p:nvPr userDrawn="1"/>
        </p:nvSpPr>
        <p:spPr>
          <a:xfrm>
            <a:off x="0" y="6782167"/>
            <a:ext cx="12192000" cy="0"/>
          </a:xfrm>
          <a:prstGeom prst="line">
            <a:avLst/>
          </a:prstGeom>
          <a:noFill/>
          <a:ln w="146050">
            <a:solidFill>
              <a:srgbClr val="BBE6F5"/>
            </a:solidFill>
            <a:prstDash val="solid"/>
          </a:ln>
        </p:spPr>
        <p:txBody>
          <a:bodyPr/>
          <a:lstStyle/>
          <a:p>
            <a:endParaRPr lang="en-US" sz="2400" dirty="0"/>
          </a:p>
        </p:txBody>
      </p:sp>
      <p:sp>
        <p:nvSpPr>
          <p:cNvPr id="9" name="Shape 1">
            <a:extLst>
              <a:ext uri="{FF2B5EF4-FFF2-40B4-BE49-F238E27FC236}">
                <a16:creationId xmlns:a16="http://schemas.microsoft.com/office/drawing/2014/main" id="{4618550F-A61A-0B0D-41BF-E38FE13DB476}"/>
              </a:ext>
            </a:extLst>
          </p:cNvPr>
          <p:cNvSpPr/>
          <p:nvPr userDrawn="1"/>
        </p:nvSpPr>
        <p:spPr>
          <a:xfrm>
            <a:off x="360939" y="4830305"/>
            <a:ext cx="485340" cy="0"/>
          </a:xfrm>
          <a:prstGeom prst="line">
            <a:avLst/>
          </a:prstGeom>
          <a:noFill/>
          <a:ln w="47625">
            <a:solidFill>
              <a:srgbClr val="BBE6F5"/>
            </a:solidFill>
            <a:prstDash val="solid"/>
          </a:ln>
        </p:spPr>
        <p:txBody>
          <a:bodyPr/>
          <a:lstStyle/>
          <a:p>
            <a:endParaRPr lang="en-US" sz="2400" dirty="0"/>
          </a:p>
        </p:txBody>
      </p:sp>
      <p:sp>
        <p:nvSpPr>
          <p:cNvPr id="14" name="Shape 1">
            <a:extLst>
              <a:ext uri="{FF2B5EF4-FFF2-40B4-BE49-F238E27FC236}">
                <a16:creationId xmlns:a16="http://schemas.microsoft.com/office/drawing/2014/main" id="{8BFECE07-BED3-8150-E1A5-D8AFAF22ADE3}"/>
              </a:ext>
            </a:extLst>
          </p:cNvPr>
          <p:cNvSpPr/>
          <p:nvPr userDrawn="1"/>
        </p:nvSpPr>
        <p:spPr>
          <a:xfrm>
            <a:off x="8258107" y="1833636"/>
            <a:ext cx="3818467" cy="0"/>
          </a:xfrm>
          <a:prstGeom prst="line">
            <a:avLst/>
          </a:prstGeom>
          <a:noFill/>
          <a:ln w="18936">
            <a:solidFill>
              <a:srgbClr val="40B598"/>
            </a:solidFill>
            <a:prstDash val="lgDash"/>
          </a:ln>
        </p:spPr>
        <p:txBody>
          <a:bodyPr/>
          <a:lstStyle/>
          <a:p>
            <a:endParaRPr lang="en-US" sz="2400"/>
          </a:p>
        </p:txBody>
      </p:sp>
      <p:sp>
        <p:nvSpPr>
          <p:cNvPr id="15" name="Text Placeholder 5">
            <a:extLst>
              <a:ext uri="{FF2B5EF4-FFF2-40B4-BE49-F238E27FC236}">
                <a16:creationId xmlns:a16="http://schemas.microsoft.com/office/drawing/2014/main" id="{73783740-0D4D-923B-29DA-C947D2B7828C}"/>
              </a:ext>
            </a:extLst>
          </p:cNvPr>
          <p:cNvSpPr>
            <a:spLocks noGrp="1"/>
          </p:cNvSpPr>
          <p:nvPr>
            <p:ph type="body" sz="quarter" idx="12" hasCustomPrompt="1"/>
          </p:nvPr>
        </p:nvSpPr>
        <p:spPr>
          <a:xfrm>
            <a:off x="3267234" y="5067176"/>
            <a:ext cx="3235167"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2 Name if Needed</a:t>
            </a:r>
            <a:br>
              <a:rPr lang="en-US" dirty="0"/>
            </a:br>
            <a:r>
              <a:rPr lang="en-US" dirty="0"/>
              <a:t>Title</a:t>
            </a:r>
            <a:br>
              <a:rPr lang="en-US" dirty="0"/>
            </a:br>
            <a:r>
              <a:rPr lang="en-US" dirty="0"/>
              <a:t>Company/Institution</a:t>
            </a:r>
            <a:endParaRPr lang="en-ZA" dirty="0"/>
          </a:p>
        </p:txBody>
      </p:sp>
      <p:sp>
        <p:nvSpPr>
          <p:cNvPr id="16" name="Text Placeholder 5">
            <a:extLst>
              <a:ext uri="{FF2B5EF4-FFF2-40B4-BE49-F238E27FC236}">
                <a16:creationId xmlns:a16="http://schemas.microsoft.com/office/drawing/2014/main" id="{405C3E46-1869-BFBE-B001-3936702C9C09}"/>
              </a:ext>
            </a:extLst>
          </p:cNvPr>
          <p:cNvSpPr>
            <a:spLocks noGrp="1"/>
          </p:cNvSpPr>
          <p:nvPr>
            <p:ph type="body" sz="quarter" idx="13" hasCustomPrompt="1"/>
          </p:nvPr>
        </p:nvSpPr>
        <p:spPr>
          <a:xfrm>
            <a:off x="6577700" y="5067176"/>
            <a:ext cx="3918227"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F9F7F6"/>
                </a:solidFill>
                <a:latin typeface=""/>
              </a:defRPr>
            </a:lvl1pPr>
          </a:lstStyle>
          <a:p>
            <a:pPr lvl="0"/>
            <a:r>
              <a:rPr lang="en-US" dirty="0"/>
              <a:t>Presenter 3 Name if Needed</a:t>
            </a:r>
            <a:br>
              <a:rPr lang="en-US" dirty="0"/>
            </a:br>
            <a:r>
              <a:rPr lang="en-US" dirty="0"/>
              <a:t>Title</a:t>
            </a:r>
            <a:br>
              <a:rPr lang="en-US" dirty="0"/>
            </a:br>
            <a:r>
              <a:rPr lang="en-US" dirty="0"/>
              <a:t>Company/Institution</a:t>
            </a:r>
            <a:endParaRPr lang="en-ZA" dirty="0"/>
          </a:p>
        </p:txBody>
      </p:sp>
      <p:pic>
        <p:nvPicPr>
          <p:cNvPr id="17" name="Graphic 16">
            <a:extLst>
              <a:ext uri="{FF2B5EF4-FFF2-40B4-BE49-F238E27FC236}">
                <a16:creationId xmlns:a16="http://schemas.microsoft.com/office/drawing/2014/main" id="{7B618D5E-27C2-6863-0160-A7593EE83432}"/>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0800000">
            <a:off x="0" y="-1"/>
            <a:ext cx="12192000" cy="422397"/>
          </a:xfrm>
          <a:prstGeom prst="rect">
            <a:avLst/>
          </a:prstGeom>
        </p:spPr>
      </p:pic>
      <p:pic>
        <p:nvPicPr>
          <p:cNvPr id="4" name="Graphic 3">
            <a:extLst>
              <a:ext uri="{FF2B5EF4-FFF2-40B4-BE49-F238E27FC236}">
                <a16:creationId xmlns:a16="http://schemas.microsoft.com/office/drawing/2014/main" id="{7D9389A0-0DEB-3722-4D60-84EBE4955E5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258108" y="786836"/>
            <a:ext cx="3571873" cy="650417"/>
          </a:xfrm>
          <a:prstGeom prst="rect">
            <a:avLst/>
          </a:prstGeom>
        </p:spPr>
      </p:pic>
    </p:spTree>
    <p:extLst>
      <p:ext uri="{BB962C8B-B14F-4D97-AF65-F5344CB8AC3E}">
        <p14:creationId xmlns:p14="http://schemas.microsoft.com/office/powerpoint/2010/main" val="20609141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p Takeaways Multi - Light">
    <p:bg>
      <p:bgPr>
        <a:solidFill>
          <a:srgbClr val="F9F7F6"/>
        </a:solidFill>
        <a:effectLst/>
      </p:bgPr>
    </p:bg>
    <p:spTree>
      <p:nvGrpSpPr>
        <p:cNvPr id="1" name=""/>
        <p:cNvGrpSpPr/>
        <p:nvPr/>
      </p:nvGrpSpPr>
      <p:grpSpPr>
        <a:xfrm>
          <a:off x="0" y="0"/>
          <a:ext cx="0" cy="0"/>
          <a:chOff x="0" y="0"/>
          <a:chExt cx="0" cy="0"/>
        </a:xfrm>
      </p:grpSpPr>
      <p:sp>
        <p:nvSpPr>
          <p:cNvPr id="16" name="Shape 0">
            <a:extLst>
              <a:ext uri="{FF2B5EF4-FFF2-40B4-BE49-F238E27FC236}">
                <a16:creationId xmlns:a16="http://schemas.microsoft.com/office/drawing/2014/main" id="{C8465418-779E-4D29-C398-34C20DC64855}"/>
              </a:ext>
            </a:extLst>
          </p:cNvPr>
          <p:cNvSpPr/>
          <p:nvPr userDrawn="1"/>
        </p:nvSpPr>
        <p:spPr>
          <a:xfrm>
            <a:off x="3320627" y="2501901"/>
            <a:ext cx="2717800" cy="3848100"/>
          </a:xfrm>
          <a:prstGeom prst="rect">
            <a:avLst/>
          </a:prstGeom>
          <a:solidFill>
            <a:srgbClr val="E3E0DE"/>
          </a:solidFill>
          <a:ln/>
        </p:spPr>
        <p:txBody>
          <a:bodyPr/>
          <a:lstStyle/>
          <a:p>
            <a:endParaRPr lang="en-US" sz="2400"/>
          </a:p>
        </p:txBody>
      </p:sp>
      <p:sp>
        <p:nvSpPr>
          <p:cNvPr id="12" name="Text 10">
            <a:extLst>
              <a:ext uri="{FF2B5EF4-FFF2-40B4-BE49-F238E27FC236}">
                <a16:creationId xmlns:a16="http://schemas.microsoft.com/office/drawing/2014/main" id="{7B576FAD-0230-4C2C-D628-30728C98D818}"/>
              </a:ext>
            </a:extLst>
          </p:cNvPr>
          <p:cNvSpPr/>
          <p:nvPr userDrawn="1"/>
        </p:nvSpPr>
        <p:spPr>
          <a:xfrm>
            <a:off x="381000" y="508001"/>
            <a:ext cx="8528051" cy="444500"/>
          </a:xfrm>
          <a:prstGeom prst="rect">
            <a:avLst/>
          </a:prstGeom>
          <a:noFill/>
          <a:ln/>
        </p:spPr>
        <p:txBody>
          <a:bodyPr wrap="square" lIns="0" tIns="0" rIns="0" bIns="0" rtlCol="0" anchor="t"/>
          <a:lstStyle/>
          <a:p>
            <a:pPr marL="0" indent="0" algn="l">
              <a:lnSpc>
                <a:spcPts val="4751"/>
              </a:lnSpc>
              <a:buNone/>
            </a:pPr>
            <a:r>
              <a:rPr lang="en-US" sz="4751" kern="0" spc="-143" dirty="0">
                <a:solidFill>
                  <a:srgbClr val="172622"/>
                </a:solidFill>
                <a:latin typeface="FT Bureau" pitchFamily="34" charset="0"/>
                <a:ea typeface="FT Bureau" pitchFamily="34" charset="-122"/>
                <a:cs typeface="FT Bureau" pitchFamily="34" charset="-120"/>
              </a:rPr>
              <a:t>Top Takeaways</a:t>
            </a:r>
            <a:endParaRPr lang="en-US" sz="4751" dirty="0">
              <a:solidFill>
                <a:srgbClr val="172622"/>
              </a:solidFill>
            </a:endParaRPr>
          </a:p>
        </p:txBody>
      </p:sp>
      <p:sp>
        <p:nvSpPr>
          <p:cNvPr id="2" name="Shape 0">
            <a:extLst>
              <a:ext uri="{FF2B5EF4-FFF2-40B4-BE49-F238E27FC236}">
                <a16:creationId xmlns:a16="http://schemas.microsoft.com/office/drawing/2014/main" id="{81A85FE5-49B2-B5ED-9D0D-3B361C54BA85}"/>
              </a:ext>
            </a:extLst>
          </p:cNvPr>
          <p:cNvSpPr/>
          <p:nvPr userDrawn="1"/>
        </p:nvSpPr>
        <p:spPr>
          <a:xfrm>
            <a:off x="381000" y="2501901"/>
            <a:ext cx="2717800" cy="3848100"/>
          </a:xfrm>
          <a:prstGeom prst="rect">
            <a:avLst/>
          </a:prstGeom>
          <a:solidFill>
            <a:srgbClr val="E3E0DE"/>
          </a:solidFill>
          <a:ln/>
        </p:spPr>
        <p:txBody>
          <a:bodyPr/>
          <a:lstStyle/>
          <a:p>
            <a:endParaRPr lang="en-US" sz="2400"/>
          </a:p>
        </p:txBody>
      </p:sp>
      <p:sp>
        <p:nvSpPr>
          <p:cNvPr id="3" name="Text 1">
            <a:extLst>
              <a:ext uri="{FF2B5EF4-FFF2-40B4-BE49-F238E27FC236}">
                <a16:creationId xmlns:a16="http://schemas.microsoft.com/office/drawing/2014/main" id="{F09E53C9-0832-3468-C06D-E2759E1A06E5}"/>
              </a:ext>
            </a:extLst>
          </p:cNvPr>
          <p:cNvSpPr/>
          <p:nvPr userDrawn="1"/>
        </p:nvSpPr>
        <p:spPr>
          <a:xfrm>
            <a:off x="6350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dirty="0">
                <a:solidFill>
                  <a:srgbClr val="172622">
                    <a:alpha val="99000"/>
                  </a:srgbClr>
                </a:solidFill>
                <a:latin typeface="Georgia" panose="02040502050405020303" pitchFamily="18" charset="0"/>
                <a:ea typeface="FT Bureau" pitchFamily="34" charset="-122"/>
                <a:cs typeface="FT Bureau" pitchFamily="34" charset="-120"/>
              </a:rPr>
              <a:t>1</a:t>
            </a:r>
            <a:endParaRPr lang="en-US" sz="3800" dirty="0">
              <a:latin typeface="Georgia" panose="02040502050405020303" pitchFamily="18" charset="0"/>
            </a:endParaRPr>
          </a:p>
        </p:txBody>
      </p:sp>
      <p:sp>
        <p:nvSpPr>
          <p:cNvPr id="7" name="Text 6">
            <a:extLst>
              <a:ext uri="{FF2B5EF4-FFF2-40B4-BE49-F238E27FC236}">
                <a16:creationId xmlns:a16="http://schemas.microsoft.com/office/drawing/2014/main" id="{B8A6C7CB-094C-5A3D-E61E-5911D720DE0F}"/>
              </a:ext>
            </a:extLst>
          </p:cNvPr>
          <p:cNvSpPr/>
          <p:nvPr userDrawn="1"/>
        </p:nvSpPr>
        <p:spPr>
          <a:xfrm>
            <a:off x="35433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a:solidFill>
                  <a:srgbClr val="172622">
                    <a:alpha val="99000"/>
                  </a:srgbClr>
                </a:solidFill>
                <a:latin typeface="Georgia" panose="02040502050405020303" pitchFamily="18" charset="0"/>
                <a:ea typeface="FT Bureau" pitchFamily="34" charset="-122"/>
                <a:cs typeface="FT Bureau" pitchFamily="34" charset="-120"/>
              </a:rPr>
              <a:t>2</a:t>
            </a:r>
            <a:endParaRPr lang="en-US" sz="3800">
              <a:latin typeface="Georgia" panose="02040502050405020303" pitchFamily="18" charset="0"/>
            </a:endParaRPr>
          </a:p>
        </p:txBody>
      </p:sp>
      <p:sp>
        <p:nvSpPr>
          <p:cNvPr id="8" name="Shape 10">
            <a:extLst>
              <a:ext uri="{FF2B5EF4-FFF2-40B4-BE49-F238E27FC236}">
                <a16:creationId xmlns:a16="http://schemas.microsoft.com/office/drawing/2014/main" id="{17B08135-EEC3-724F-D75A-0F1809AAE507}"/>
              </a:ext>
            </a:extLst>
          </p:cNvPr>
          <p:cNvSpPr/>
          <p:nvPr userDrawn="1"/>
        </p:nvSpPr>
        <p:spPr>
          <a:xfrm>
            <a:off x="6197600" y="2501901"/>
            <a:ext cx="2717800" cy="3848100"/>
          </a:xfrm>
          <a:prstGeom prst="rect">
            <a:avLst/>
          </a:prstGeom>
          <a:solidFill>
            <a:srgbClr val="E3E0DE"/>
          </a:solidFill>
          <a:ln/>
        </p:spPr>
        <p:txBody>
          <a:bodyPr/>
          <a:lstStyle/>
          <a:p>
            <a:endParaRPr lang="en-US" sz="2400"/>
          </a:p>
        </p:txBody>
      </p:sp>
      <p:sp>
        <p:nvSpPr>
          <p:cNvPr id="13" name="Text 11">
            <a:extLst>
              <a:ext uri="{FF2B5EF4-FFF2-40B4-BE49-F238E27FC236}">
                <a16:creationId xmlns:a16="http://schemas.microsoft.com/office/drawing/2014/main" id="{60966500-95EC-A994-40C7-4F82767C05FD}"/>
              </a:ext>
            </a:extLst>
          </p:cNvPr>
          <p:cNvSpPr/>
          <p:nvPr userDrawn="1"/>
        </p:nvSpPr>
        <p:spPr>
          <a:xfrm>
            <a:off x="64516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a:solidFill>
                  <a:srgbClr val="172622">
                    <a:alpha val="99000"/>
                  </a:srgbClr>
                </a:solidFill>
                <a:latin typeface="Georgia" panose="02040502050405020303" pitchFamily="18" charset="0"/>
                <a:ea typeface="FT Bureau" pitchFamily="34" charset="-122"/>
                <a:cs typeface="FT Bureau" pitchFamily="34" charset="-120"/>
              </a:rPr>
              <a:t>3</a:t>
            </a:r>
            <a:endParaRPr lang="en-US" sz="3800">
              <a:latin typeface="Georgia" panose="02040502050405020303" pitchFamily="18" charset="0"/>
            </a:endParaRPr>
          </a:p>
        </p:txBody>
      </p:sp>
      <p:sp>
        <p:nvSpPr>
          <p:cNvPr id="14" name="Shape 15">
            <a:extLst>
              <a:ext uri="{FF2B5EF4-FFF2-40B4-BE49-F238E27FC236}">
                <a16:creationId xmlns:a16="http://schemas.microsoft.com/office/drawing/2014/main" id="{10601B59-070D-2BBB-9AD4-FA6DC8650CE8}"/>
              </a:ext>
            </a:extLst>
          </p:cNvPr>
          <p:cNvSpPr/>
          <p:nvPr userDrawn="1"/>
        </p:nvSpPr>
        <p:spPr>
          <a:xfrm>
            <a:off x="9105900" y="2501901"/>
            <a:ext cx="2717800" cy="3848100"/>
          </a:xfrm>
          <a:prstGeom prst="rect">
            <a:avLst/>
          </a:prstGeom>
          <a:solidFill>
            <a:srgbClr val="E3E0DE"/>
          </a:solidFill>
          <a:ln/>
        </p:spPr>
        <p:txBody>
          <a:bodyPr/>
          <a:lstStyle/>
          <a:p>
            <a:endParaRPr lang="en-US" sz="2400"/>
          </a:p>
        </p:txBody>
      </p:sp>
      <p:sp>
        <p:nvSpPr>
          <p:cNvPr id="15" name="Text 16">
            <a:extLst>
              <a:ext uri="{FF2B5EF4-FFF2-40B4-BE49-F238E27FC236}">
                <a16:creationId xmlns:a16="http://schemas.microsoft.com/office/drawing/2014/main" id="{AFF9FA03-1C83-92A4-EE25-B5EB0C8F759A}"/>
              </a:ext>
            </a:extLst>
          </p:cNvPr>
          <p:cNvSpPr/>
          <p:nvPr userDrawn="1"/>
        </p:nvSpPr>
        <p:spPr>
          <a:xfrm>
            <a:off x="9359900" y="2755900"/>
            <a:ext cx="2209800" cy="355600"/>
          </a:xfrm>
          <a:prstGeom prst="rect">
            <a:avLst/>
          </a:prstGeom>
          <a:noFill/>
          <a:ln/>
        </p:spPr>
        <p:txBody>
          <a:bodyPr wrap="square" lIns="0" tIns="0" rIns="0" bIns="0" rtlCol="0" anchor="t"/>
          <a:lstStyle/>
          <a:p>
            <a:pPr marL="0" indent="0" algn="l">
              <a:lnSpc>
                <a:spcPts val="3800"/>
              </a:lnSpc>
              <a:buNone/>
            </a:pPr>
            <a:r>
              <a:rPr lang="en-US" sz="3800" kern="0" spc="-113">
                <a:solidFill>
                  <a:srgbClr val="172622">
                    <a:alpha val="99000"/>
                  </a:srgbClr>
                </a:solidFill>
                <a:latin typeface="Georgia" panose="02040502050405020303" pitchFamily="18" charset="0"/>
                <a:ea typeface="FT Bureau" pitchFamily="34" charset="-122"/>
                <a:cs typeface="FT Bureau" pitchFamily="34" charset="-120"/>
              </a:rPr>
              <a:t>4</a:t>
            </a:r>
            <a:endParaRPr lang="en-US" sz="3800">
              <a:latin typeface="Georgia" panose="02040502050405020303" pitchFamily="18" charset="0"/>
            </a:endParaRPr>
          </a:p>
        </p:txBody>
      </p:sp>
      <p:sp>
        <p:nvSpPr>
          <p:cNvPr id="30" name="Text Placeholder 4">
            <a:extLst>
              <a:ext uri="{FF2B5EF4-FFF2-40B4-BE49-F238E27FC236}">
                <a16:creationId xmlns:a16="http://schemas.microsoft.com/office/drawing/2014/main" id="{865C62FD-4669-05CC-E52A-25BDA3E075C2}"/>
              </a:ext>
            </a:extLst>
          </p:cNvPr>
          <p:cNvSpPr>
            <a:spLocks noGrp="1"/>
          </p:cNvSpPr>
          <p:nvPr>
            <p:ph type="body" sz="quarter" idx="11" hasCustomPrompt="1"/>
          </p:nvPr>
        </p:nvSpPr>
        <p:spPr>
          <a:xfrm>
            <a:off x="635001" y="3429001"/>
            <a:ext cx="2209800" cy="822617"/>
          </a:xfrm>
          <a:prstGeom prst="rect">
            <a:avLst/>
          </a:prstGeom>
        </p:spPr>
        <p:txBody>
          <a:bodyPr lIns="0" tIns="0" rIns="0" bIns="0"/>
          <a:lstStyle>
            <a:lvl1pPr marL="0" indent="0">
              <a:buNone/>
              <a:defRPr sz="2400" b="0">
                <a:solidFill>
                  <a:srgbClr val="172622"/>
                </a:solidFill>
                <a:latin typeface="Georgia" panose="02040502050405020303" pitchFamily="18" charset="0"/>
              </a:defRPr>
            </a:lvl1pPr>
          </a:lstStyle>
          <a:p>
            <a:pPr lvl="0"/>
            <a:r>
              <a:rPr lang="en-US" dirty="0"/>
              <a:t>Column header goes here</a:t>
            </a:r>
          </a:p>
        </p:txBody>
      </p:sp>
      <p:sp>
        <p:nvSpPr>
          <p:cNvPr id="34" name="Text Placeholder 4">
            <a:extLst>
              <a:ext uri="{FF2B5EF4-FFF2-40B4-BE49-F238E27FC236}">
                <a16:creationId xmlns:a16="http://schemas.microsoft.com/office/drawing/2014/main" id="{D97EA34F-CB6F-3BBE-3DEA-7DCA7CE49225}"/>
              </a:ext>
            </a:extLst>
          </p:cNvPr>
          <p:cNvSpPr>
            <a:spLocks noGrp="1"/>
          </p:cNvSpPr>
          <p:nvPr>
            <p:ph type="body" sz="quarter" idx="14" hasCustomPrompt="1"/>
          </p:nvPr>
        </p:nvSpPr>
        <p:spPr>
          <a:xfrm>
            <a:off x="3561081" y="3429001"/>
            <a:ext cx="2209800" cy="822617"/>
          </a:xfrm>
          <a:prstGeom prst="rect">
            <a:avLst/>
          </a:prstGeom>
        </p:spPr>
        <p:txBody>
          <a:bodyPr lIns="0" tIns="0" rIns="0" bIns="0"/>
          <a:lstStyle>
            <a:lvl1pPr marL="0" indent="0">
              <a:buNone/>
              <a:defRPr sz="2400" b="0">
                <a:solidFill>
                  <a:srgbClr val="172622"/>
                </a:solidFill>
                <a:latin typeface="Georgia" panose="02040502050405020303" pitchFamily="18" charset="0"/>
              </a:defRPr>
            </a:lvl1pPr>
          </a:lstStyle>
          <a:p>
            <a:pPr lvl="0"/>
            <a:r>
              <a:rPr lang="en-US" dirty="0"/>
              <a:t>Column header goes here</a:t>
            </a:r>
          </a:p>
        </p:txBody>
      </p:sp>
      <p:sp>
        <p:nvSpPr>
          <p:cNvPr id="36" name="Text Placeholder 4">
            <a:extLst>
              <a:ext uri="{FF2B5EF4-FFF2-40B4-BE49-F238E27FC236}">
                <a16:creationId xmlns:a16="http://schemas.microsoft.com/office/drawing/2014/main" id="{A2E74978-5162-F1A2-99A5-D545C124B4D5}"/>
              </a:ext>
            </a:extLst>
          </p:cNvPr>
          <p:cNvSpPr>
            <a:spLocks noGrp="1"/>
          </p:cNvSpPr>
          <p:nvPr>
            <p:ph type="body" sz="quarter" idx="16" hasCustomPrompt="1"/>
          </p:nvPr>
        </p:nvSpPr>
        <p:spPr>
          <a:xfrm>
            <a:off x="6448660" y="3429001"/>
            <a:ext cx="2209800" cy="822617"/>
          </a:xfrm>
          <a:prstGeom prst="rect">
            <a:avLst/>
          </a:prstGeom>
        </p:spPr>
        <p:txBody>
          <a:bodyPr lIns="0" tIns="0" rIns="0" bIns="0"/>
          <a:lstStyle>
            <a:lvl1pPr marL="0" indent="0">
              <a:buNone/>
              <a:defRPr sz="2400" b="0">
                <a:solidFill>
                  <a:srgbClr val="172622"/>
                </a:solidFill>
                <a:latin typeface="Georgia" panose="02040502050405020303" pitchFamily="18" charset="0"/>
              </a:defRPr>
            </a:lvl1pPr>
          </a:lstStyle>
          <a:p>
            <a:pPr lvl="0"/>
            <a:r>
              <a:rPr lang="en-US" dirty="0"/>
              <a:t>Column header goes here</a:t>
            </a:r>
          </a:p>
        </p:txBody>
      </p:sp>
      <p:sp>
        <p:nvSpPr>
          <p:cNvPr id="38" name="Text Placeholder 4">
            <a:extLst>
              <a:ext uri="{FF2B5EF4-FFF2-40B4-BE49-F238E27FC236}">
                <a16:creationId xmlns:a16="http://schemas.microsoft.com/office/drawing/2014/main" id="{203771BA-8998-AA86-8D48-CF31898C83E4}"/>
              </a:ext>
            </a:extLst>
          </p:cNvPr>
          <p:cNvSpPr>
            <a:spLocks noGrp="1"/>
          </p:cNvSpPr>
          <p:nvPr>
            <p:ph type="body" sz="quarter" idx="18" hasCustomPrompt="1"/>
          </p:nvPr>
        </p:nvSpPr>
        <p:spPr>
          <a:xfrm>
            <a:off x="9336239" y="3429001"/>
            <a:ext cx="2209800" cy="822617"/>
          </a:xfrm>
          <a:prstGeom prst="rect">
            <a:avLst/>
          </a:prstGeom>
        </p:spPr>
        <p:txBody>
          <a:bodyPr lIns="0" tIns="0" rIns="0" bIns="0"/>
          <a:lstStyle>
            <a:lvl1pPr marL="0" indent="0">
              <a:buNone/>
              <a:defRPr sz="2400" b="0">
                <a:solidFill>
                  <a:srgbClr val="172622"/>
                </a:solidFill>
                <a:latin typeface="Georgia" panose="02040502050405020303" pitchFamily="18" charset="0"/>
              </a:defRPr>
            </a:lvl1pPr>
          </a:lstStyle>
          <a:p>
            <a:pPr lvl="0"/>
            <a:r>
              <a:rPr lang="en-US" dirty="0"/>
              <a:t>Column header goes here</a:t>
            </a:r>
          </a:p>
        </p:txBody>
      </p:sp>
      <p:sp>
        <p:nvSpPr>
          <p:cNvPr id="39" name="Text Placeholder 18">
            <a:extLst>
              <a:ext uri="{FF2B5EF4-FFF2-40B4-BE49-F238E27FC236}">
                <a16:creationId xmlns:a16="http://schemas.microsoft.com/office/drawing/2014/main" id="{9AC28519-8480-194A-92B0-64FFE3A93276}"/>
              </a:ext>
            </a:extLst>
          </p:cNvPr>
          <p:cNvSpPr>
            <a:spLocks noGrp="1"/>
          </p:cNvSpPr>
          <p:nvPr>
            <p:ph type="body" sz="quarter" idx="13" hasCustomPrompt="1"/>
          </p:nvPr>
        </p:nvSpPr>
        <p:spPr>
          <a:xfrm>
            <a:off x="635000" y="4502151"/>
            <a:ext cx="2209800" cy="1742863"/>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sp>
        <p:nvSpPr>
          <p:cNvPr id="40" name="Text Placeholder 18">
            <a:extLst>
              <a:ext uri="{FF2B5EF4-FFF2-40B4-BE49-F238E27FC236}">
                <a16:creationId xmlns:a16="http://schemas.microsoft.com/office/drawing/2014/main" id="{71DB45B4-B3A6-1984-6C29-7A3413F9EDBC}"/>
              </a:ext>
            </a:extLst>
          </p:cNvPr>
          <p:cNvSpPr>
            <a:spLocks noGrp="1"/>
          </p:cNvSpPr>
          <p:nvPr>
            <p:ph type="body" sz="quarter" idx="19" hasCustomPrompt="1"/>
          </p:nvPr>
        </p:nvSpPr>
        <p:spPr>
          <a:xfrm>
            <a:off x="3547533" y="4502151"/>
            <a:ext cx="2209800" cy="1742863"/>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sp>
        <p:nvSpPr>
          <p:cNvPr id="41" name="Text Placeholder 18">
            <a:extLst>
              <a:ext uri="{FF2B5EF4-FFF2-40B4-BE49-F238E27FC236}">
                <a16:creationId xmlns:a16="http://schemas.microsoft.com/office/drawing/2014/main" id="{4C2DA5D7-267A-B5C9-87AA-7C40DC8FD629}"/>
              </a:ext>
            </a:extLst>
          </p:cNvPr>
          <p:cNvSpPr>
            <a:spLocks noGrp="1"/>
          </p:cNvSpPr>
          <p:nvPr>
            <p:ph type="body" sz="quarter" idx="20" hasCustomPrompt="1"/>
          </p:nvPr>
        </p:nvSpPr>
        <p:spPr>
          <a:xfrm>
            <a:off x="6446520" y="4502151"/>
            <a:ext cx="2209800" cy="1742863"/>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sp>
        <p:nvSpPr>
          <p:cNvPr id="44" name="Text Placeholder 18">
            <a:extLst>
              <a:ext uri="{FF2B5EF4-FFF2-40B4-BE49-F238E27FC236}">
                <a16:creationId xmlns:a16="http://schemas.microsoft.com/office/drawing/2014/main" id="{C034CB94-82F3-9DDD-D2C3-1E82242601BE}"/>
              </a:ext>
            </a:extLst>
          </p:cNvPr>
          <p:cNvSpPr>
            <a:spLocks noGrp="1"/>
          </p:cNvSpPr>
          <p:nvPr>
            <p:ph type="body" sz="quarter" idx="21" hasCustomPrompt="1"/>
          </p:nvPr>
        </p:nvSpPr>
        <p:spPr>
          <a:xfrm>
            <a:off x="9318413" y="4502151"/>
            <a:ext cx="2209800" cy="1742863"/>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dirty="0"/>
              <a:t>Content</a:t>
            </a:r>
            <a:endParaRPr lang="en-ZA" dirty="0"/>
          </a:p>
        </p:txBody>
      </p:sp>
      <p:pic>
        <p:nvPicPr>
          <p:cNvPr id="4" name="Graphic 3">
            <a:extLst>
              <a:ext uri="{FF2B5EF4-FFF2-40B4-BE49-F238E27FC236}">
                <a16:creationId xmlns:a16="http://schemas.microsoft.com/office/drawing/2014/main" id="{D3E9A70A-98B9-D754-ED1D-B0F4F9426AB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192237" y="253388"/>
            <a:ext cx="2618764" cy="476861"/>
          </a:xfrm>
          <a:prstGeom prst="rect">
            <a:avLst/>
          </a:prstGeom>
        </p:spPr>
      </p:pic>
    </p:spTree>
    <p:extLst>
      <p:ext uri="{BB962C8B-B14F-4D97-AF65-F5344CB8AC3E}">
        <p14:creationId xmlns:p14="http://schemas.microsoft.com/office/powerpoint/2010/main" val="21480296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een Solid">
    <p:bg>
      <p:bgPr>
        <a:solidFill>
          <a:srgbClr val="1D52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20712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Green Solid">
    <p:bg>
      <p:bgPr>
        <a:solidFill>
          <a:srgbClr val="1D5245"/>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3DECF00-C0F4-BE9E-1387-19887C5712A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62124" y="1591884"/>
            <a:ext cx="2667752" cy="3322989"/>
          </a:xfrm>
          <a:prstGeom prst="rect">
            <a:avLst/>
          </a:prstGeom>
        </p:spPr>
      </p:pic>
    </p:spTree>
    <p:extLst>
      <p:ext uri="{BB962C8B-B14F-4D97-AF65-F5344CB8AC3E}">
        <p14:creationId xmlns:p14="http://schemas.microsoft.com/office/powerpoint/2010/main" val="22519144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ck Solid">
    <p:bg>
      <p:bgPr>
        <a:solidFill>
          <a:srgbClr val="17262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8213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hite Solid">
    <p:bg>
      <p:bgPr>
        <a:solidFill>
          <a:srgbClr val="F9F7F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11912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Four Columns - light">
    <p:bg>
      <p:bgPr>
        <a:solidFill>
          <a:srgbClr val="F9F7F6"/>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3B455394-72A8-10A9-5BF1-AE43ED9BC227}"/>
              </a:ext>
            </a:extLst>
          </p:cNvPr>
          <p:cNvSpPr>
            <a:spLocks noGrp="1"/>
          </p:cNvSpPr>
          <p:nvPr>
            <p:ph type="body" sz="quarter" idx="10" hasCustomPrompt="1"/>
          </p:nvPr>
        </p:nvSpPr>
        <p:spPr>
          <a:xfrm>
            <a:off x="380999" y="601177"/>
            <a:ext cx="11347452" cy="685800"/>
          </a:xfrm>
          <a:prstGeom prst="rect">
            <a:avLst/>
          </a:prstGeom>
        </p:spPr>
        <p:txBody>
          <a:bodyPr lIns="0" tIns="0" rIns="0" bIns="0"/>
          <a:lstStyle>
            <a:lvl1pPr>
              <a:buNone/>
              <a:defRPr>
                <a:solidFill>
                  <a:srgbClr val="1D5245"/>
                </a:solidFill>
                <a:latin typeface="Georgia" panose="02040502050405020303" pitchFamily="18" charset="0"/>
              </a:defRPr>
            </a:lvl1pPr>
          </a:lstStyle>
          <a:p>
            <a:pPr lvl="0"/>
            <a:r>
              <a:rPr lang="en-US"/>
              <a:t>Title and Content</a:t>
            </a:r>
            <a:endParaRPr lang="en-ZA"/>
          </a:p>
        </p:txBody>
      </p:sp>
      <p:sp>
        <p:nvSpPr>
          <p:cNvPr id="4" name="Shape 0">
            <a:extLst>
              <a:ext uri="{FF2B5EF4-FFF2-40B4-BE49-F238E27FC236}">
                <a16:creationId xmlns:a16="http://schemas.microsoft.com/office/drawing/2014/main" id="{B2CD4F60-1A4A-4130-EC8F-FA5AAB15C572}"/>
              </a:ext>
            </a:extLst>
          </p:cNvPr>
          <p:cNvSpPr/>
          <p:nvPr userDrawn="1"/>
        </p:nvSpPr>
        <p:spPr>
          <a:xfrm>
            <a:off x="381000" y="2303943"/>
            <a:ext cx="11430000" cy="2006600"/>
          </a:xfrm>
          <a:prstGeom prst="rect">
            <a:avLst/>
          </a:prstGeom>
          <a:noFill/>
          <a:ln/>
        </p:spPr>
        <p:txBody>
          <a:bodyPr/>
          <a:lstStyle/>
          <a:p>
            <a:endParaRPr lang="en-US" sz="2400"/>
          </a:p>
        </p:txBody>
      </p:sp>
      <p:sp>
        <p:nvSpPr>
          <p:cNvPr id="5" name="Shape 1">
            <a:extLst>
              <a:ext uri="{FF2B5EF4-FFF2-40B4-BE49-F238E27FC236}">
                <a16:creationId xmlns:a16="http://schemas.microsoft.com/office/drawing/2014/main" id="{F0102384-8C11-63B2-CF59-9343EF875D39}"/>
              </a:ext>
            </a:extLst>
          </p:cNvPr>
          <p:cNvSpPr/>
          <p:nvPr userDrawn="1"/>
        </p:nvSpPr>
        <p:spPr>
          <a:xfrm>
            <a:off x="1632265" y="2303943"/>
            <a:ext cx="2609851" cy="2006600"/>
          </a:xfrm>
          <a:prstGeom prst="rect">
            <a:avLst/>
          </a:prstGeom>
          <a:noFill/>
          <a:ln/>
        </p:spPr>
        <p:txBody>
          <a:bodyPr/>
          <a:lstStyle/>
          <a:p>
            <a:endParaRPr lang="en-US" sz="2400"/>
          </a:p>
        </p:txBody>
      </p:sp>
      <p:sp>
        <p:nvSpPr>
          <p:cNvPr id="8" name="Shape 4">
            <a:extLst>
              <a:ext uri="{FF2B5EF4-FFF2-40B4-BE49-F238E27FC236}">
                <a16:creationId xmlns:a16="http://schemas.microsoft.com/office/drawing/2014/main" id="{8D08A30F-1F2B-F29B-BC30-010F9EC29502}"/>
              </a:ext>
            </a:extLst>
          </p:cNvPr>
          <p:cNvSpPr/>
          <p:nvPr userDrawn="1"/>
        </p:nvSpPr>
        <p:spPr>
          <a:xfrm rot="5400000">
            <a:off x="3248976" y="3307243"/>
            <a:ext cx="2006600" cy="0"/>
          </a:xfrm>
          <a:prstGeom prst="line">
            <a:avLst/>
          </a:prstGeom>
          <a:noFill/>
          <a:ln w="4524">
            <a:solidFill>
              <a:srgbClr val="40B598"/>
            </a:solidFill>
            <a:prstDash val="solid"/>
          </a:ln>
        </p:spPr>
        <p:txBody>
          <a:bodyPr/>
          <a:lstStyle/>
          <a:p>
            <a:endParaRPr lang="en-US" sz="2400"/>
          </a:p>
        </p:txBody>
      </p:sp>
      <p:sp>
        <p:nvSpPr>
          <p:cNvPr id="9" name="Shape 5">
            <a:extLst>
              <a:ext uri="{FF2B5EF4-FFF2-40B4-BE49-F238E27FC236}">
                <a16:creationId xmlns:a16="http://schemas.microsoft.com/office/drawing/2014/main" id="{EB60C9B5-BA93-E033-ECAE-ACD7E6AF6B08}"/>
              </a:ext>
            </a:extLst>
          </p:cNvPr>
          <p:cNvSpPr/>
          <p:nvPr userDrawn="1"/>
        </p:nvSpPr>
        <p:spPr>
          <a:xfrm>
            <a:off x="4572316" y="2303943"/>
            <a:ext cx="2609851" cy="2006600"/>
          </a:xfrm>
          <a:prstGeom prst="rect">
            <a:avLst/>
          </a:prstGeom>
          <a:noFill/>
          <a:ln/>
        </p:spPr>
        <p:txBody>
          <a:bodyPr/>
          <a:lstStyle/>
          <a:p>
            <a:endParaRPr lang="en-US" sz="2400"/>
          </a:p>
        </p:txBody>
      </p:sp>
      <p:sp>
        <p:nvSpPr>
          <p:cNvPr id="12" name="Shape 8">
            <a:extLst>
              <a:ext uri="{FF2B5EF4-FFF2-40B4-BE49-F238E27FC236}">
                <a16:creationId xmlns:a16="http://schemas.microsoft.com/office/drawing/2014/main" id="{E74E53A1-82F4-2681-81F8-118CFD9B1B5A}"/>
              </a:ext>
            </a:extLst>
          </p:cNvPr>
          <p:cNvSpPr/>
          <p:nvPr userDrawn="1"/>
        </p:nvSpPr>
        <p:spPr>
          <a:xfrm rot="5400000">
            <a:off x="6266496" y="3307243"/>
            <a:ext cx="2006600" cy="0"/>
          </a:xfrm>
          <a:prstGeom prst="line">
            <a:avLst/>
          </a:prstGeom>
          <a:noFill/>
          <a:ln w="4524">
            <a:solidFill>
              <a:srgbClr val="40B598"/>
            </a:solidFill>
            <a:prstDash val="solid"/>
          </a:ln>
        </p:spPr>
        <p:txBody>
          <a:bodyPr/>
          <a:lstStyle/>
          <a:p>
            <a:endParaRPr lang="en-US" sz="2400"/>
          </a:p>
        </p:txBody>
      </p:sp>
      <p:sp>
        <p:nvSpPr>
          <p:cNvPr id="13" name="Shape 9">
            <a:extLst>
              <a:ext uri="{FF2B5EF4-FFF2-40B4-BE49-F238E27FC236}">
                <a16:creationId xmlns:a16="http://schemas.microsoft.com/office/drawing/2014/main" id="{CCD0A7FF-A5D4-A73A-F193-4818348719B3}"/>
              </a:ext>
            </a:extLst>
          </p:cNvPr>
          <p:cNvSpPr/>
          <p:nvPr userDrawn="1"/>
        </p:nvSpPr>
        <p:spPr>
          <a:xfrm>
            <a:off x="7512365" y="2303943"/>
            <a:ext cx="2609851" cy="2006600"/>
          </a:xfrm>
          <a:prstGeom prst="rect">
            <a:avLst/>
          </a:prstGeom>
          <a:noFill/>
          <a:ln/>
        </p:spPr>
        <p:txBody>
          <a:bodyPr/>
          <a:lstStyle/>
          <a:p>
            <a:endParaRPr lang="en-US" sz="2400"/>
          </a:p>
        </p:txBody>
      </p:sp>
      <p:sp>
        <p:nvSpPr>
          <p:cNvPr id="17" name="Shape 13">
            <a:extLst>
              <a:ext uri="{FF2B5EF4-FFF2-40B4-BE49-F238E27FC236}">
                <a16:creationId xmlns:a16="http://schemas.microsoft.com/office/drawing/2014/main" id="{EB22D68F-D948-62D3-3F38-4CD0479EB9E7}"/>
              </a:ext>
            </a:extLst>
          </p:cNvPr>
          <p:cNvSpPr/>
          <p:nvPr userDrawn="1"/>
        </p:nvSpPr>
        <p:spPr>
          <a:xfrm>
            <a:off x="9201151" y="2303943"/>
            <a:ext cx="2609851" cy="2006600"/>
          </a:xfrm>
          <a:prstGeom prst="rect">
            <a:avLst/>
          </a:prstGeom>
          <a:noFill/>
          <a:ln/>
        </p:spPr>
        <p:txBody>
          <a:bodyPr/>
          <a:lstStyle/>
          <a:p>
            <a:endParaRPr lang="en-US" sz="2400"/>
          </a:p>
        </p:txBody>
      </p:sp>
      <p:sp>
        <p:nvSpPr>
          <p:cNvPr id="29" name="Text Placeholder 4">
            <a:extLst>
              <a:ext uri="{FF2B5EF4-FFF2-40B4-BE49-F238E27FC236}">
                <a16:creationId xmlns:a16="http://schemas.microsoft.com/office/drawing/2014/main" id="{F136BDE2-36DF-FCF9-13E1-63511CE1557E}"/>
              </a:ext>
            </a:extLst>
          </p:cNvPr>
          <p:cNvSpPr>
            <a:spLocks noGrp="1"/>
          </p:cNvSpPr>
          <p:nvPr>
            <p:ph type="body" sz="quarter" idx="11" hasCustomPrompt="1"/>
          </p:nvPr>
        </p:nvSpPr>
        <p:spPr>
          <a:xfrm>
            <a:off x="1632263" y="2345905"/>
            <a:ext cx="2377444" cy="822617"/>
          </a:xfrm>
          <a:prstGeom prst="rect">
            <a:avLst/>
          </a:prstGeom>
        </p:spPr>
        <p:txBody>
          <a:bodyPr lIns="0" tIns="0" rIns="0" bIns="0"/>
          <a:lstStyle>
            <a:lvl1pPr marL="0" indent="0">
              <a:buNone/>
              <a:defRPr sz="1867" b="0">
                <a:solidFill>
                  <a:srgbClr val="1D5245"/>
                </a:solidFill>
                <a:latin typeface="Georgia" panose="02040502050405020303" pitchFamily="18" charset="0"/>
              </a:defRPr>
            </a:lvl1pPr>
          </a:lstStyle>
          <a:p>
            <a:pPr lvl="0"/>
            <a:r>
              <a:rPr lang="en-US"/>
              <a:t>Column header goes here</a:t>
            </a:r>
          </a:p>
        </p:txBody>
      </p:sp>
      <p:sp>
        <p:nvSpPr>
          <p:cNvPr id="30" name="Text Placeholder 4">
            <a:extLst>
              <a:ext uri="{FF2B5EF4-FFF2-40B4-BE49-F238E27FC236}">
                <a16:creationId xmlns:a16="http://schemas.microsoft.com/office/drawing/2014/main" id="{F7F90061-F62F-185B-A8BC-FA25161DFC35}"/>
              </a:ext>
            </a:extLst>
          </p:cNvPr>
          <p:cNvSpPr>
            <a:spLocks noGrp="1"/>
          </p:cNvSpPr>
          <p:nvPr>
            <p:ph type="body" sz="quarter" idx="16" hasCustomPrompt="1"/>
          </p:nvPr>
        </p:nvSpPr>
        <p:spPr>
          <a:xfrm>
            <a:off x="4494175" y="2345905"/>
            <a:ext cx="2377444" cy="822617"/>
          </a:xfrm>
          <a:prstGeom prst="rect">
            <a:avLst/>
          </a:prstGeom>
        </p:spPr>
        <p:txBody>
          <a:bodyPr lIns="0" tIns="0" rIns="0" bIns="0"/>
          <a:lstStyle>
            <a:lvl1pPr marL="0" indent="0">
              <a:buNone/>
              <a:defRPr sz="1867" b="0">
                <a:solidFill>
                  <a:srgbClr val="1D5245"/>
                </a:solidFill>
                <a:latin typeface="Georgia" panose="02040502050405020303" pitchFamily="18" charset="0"/>
              </a:defRPr>
            </a:lvl1pPr>
          </a:lstStyle>
          <a:p>
            <a:pPr lvl="0"/>
            <a:r>
              <a:rPr lang="en-US"/>
              <a:t>Column header goes here</a:t>
            </a:r>
          </a:p>
        </p:txBody>
      </p:sp>
      <p:sp>
        <p:nvSpPr>
          <p:cNvPr id="31" name="Text Placeholder 4">
            <a:extLst>
              <a:ext uri="{FF2B5EF4-FFF2-40B4-BE49-F238E27FC236}">
                <a16:creationId xmlns:a16="http://schemas.microsoft.com/office/drawing/2014/main" id="{D55B1C35-59A3-F151-765B-F9D27F50467D}"/>
              </a:ext>
            </a:extLst>
          </p:cNvPr>
          <p:cNvSpPr>
            <a:spLocks noGrp="1"/>
          </p:cNvSpPr>
          <p:nvPr>
            <p:ph type="body" sz="quarter" idx="17" hasCustomPrompt="1"/>
          </p:nvPr>
        </p:nvSpPr>
        <p:spPr>
          <a:xfrm>
            <a:off x="7497258" y="2345905"/>
            <a:ext cx="2377444" cy="822617"/>
          </a:xfrm>
          <a:prstGeom prst="rect">
            <a:avLst/>
          </a:prstGeom>
        </p:spPr>
        <p:txBody>
          <a:bodyPr lIns="0" tIns="0" rIns="0" bIns="0"/>
          <a:lstStyle>
            <a:lvl1pPr marL="0" indent="0">
              <a:buNone/>
              <a:defRPr sz="1867" b="0">
                <a:solidFill>
                  <a:srgbClr val="1D5245"/>
                </a:solidFill>
                <a:latin typeface="Georgia" panose="02040502050405020303" pitchFamily="18" charset="0"/>
              </a:defRPr>
            </a:lvl1pPr>
          </a:lstStyle>
          <a:p>
            <a:pPr lvl="0"/>
            <a:r>
              <a:rPr lang="en-US"/>
              <a:t>Column header goes here</a:t>
            </a:r>
          </a:p>
        </p:txBody>
      </p:sp>
      <p:pic>
        <p:nvPicPr>
          <p:cNvPr id="6" name="Image 0" descr="preencoded.png">
            <a:extLst>
              <a:ext uri="{FF2B5EF4-FFF2-40B4-BE49-F238E27FC236}">
                <a16:creationId xmlns:a16="http://schemas.microsoft.com/office/drawing/2014/main" id="{0F67E13F-FBEE-FA81-0478-B4984CA192C9}"/>
              </a:ext>
            </a:extLst>
          </p:cNvPr>
          <p:cNvPicPr>
            <a:picLocks noChangeAspect="1"/>
          </p:cNvPicPr>
          <p:nvPr userDrawn="1"/>
        </p:nvPicPr>
        <p:blipFill>
          <a:blip r:embed="rId2"/>
          <a:srcRect r="23899"/>
          <a:stretch>
            <a:fillRect/>
          </a:stretch>
        </p:blipFill>
        <p:spPr>
          <a:xfrm>
            <a:off x="11185978" y="0"/>
            <a:ext cx="1280585" cy="6858000"/>
          </a:xfrm>
          <a:prstGeom prst="rect">
            <a:avLst/>
          </a:prstGeom>
        </p:spPr>
      </p:pic>
      <p:sp>
        <p:nvSpPr>
          <p:cNvPr id="7" name="Shape 3">
            <a:extLst>
              <a:ext uri="{FF2B5EF4-FFF2-40B4-BE49-F238E27FC236}">
                <a16:creationId xmlns:a16="http://schemas.microsoft.com/office/drawing/2014/main" id="{B7F491E8-B66F-5621-99D5-83F8E6F942FE}"/>
              </a:ext>
            </a:extLst>
          </p:cNvPr>
          <p:cNvSpPr/>
          <p:nvPr userDrawn="1"/>
        </p:nvSpPr>
        <p:spPr>
          <a:xfrm>
            <a:off x="11849026" y="0"/>
            <a:ext cx="626533" cy="6858000"/>
          </a:xfrm>
          <a:prstGeom prst="rect">
            <a:avLst/>
          </a:prstGeom>
          <a:solidFill>
            <a:srgbClr val="1D5245"/>
          </a:solidFill>
          <a:ln/>
        </p:spPr>
        <p:txBody>
          <a:bodyPr/>
          <a:lstStyle/>
          <a:p>
            <a:endParaRPr lang="en-US" sz="2400"/>
          </a:p>
        </p:txBody>
      </p:sp>
      <p:sp>
        <p:nvSpPr>
          <p:cNvPr id="18" name="Text Placeholder 18">
            <a:extLst>
              <a:ext uri="{FF2B5EF4-FFF2-40B4-BE49-F238E27FC236}">
                <a16:creationId xmlns:a16="http://schemas.microsoft.com/office/drawing/2014/main" id="{6BC7E5BA-55D9-B711-787F-7505C2EECBD3}"/>
              </a:ext>
            </a:extLst>
          </p:cNvPr>
          <p:cNvSpPr>
            <a:spLocks noGrp="1"/>
          </p:cNvSpPr>
          <p:nvPr>
            <p:ph type="body" sz="quarter" idx="13" hasCustomPrompt="1"/>
          </p:nvPr>
        </p:nvSpPr>
        <p:spPr>
          <a:xfrm>
            <a:off x="1621146" y="3387121"/>
            <a:ext cx="2377445" cy="2006600"/>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495A55"/>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a:t>Content</a:t>
            </a:r>
            <a:endParaRPr lang="en-ZA"/>
          </a:p>
        </p:txBody>
      </p:sp>
      <p:sp>
        <p:nvSpPr>
          <p:cNvPr id="19" name="Text Placeholder 18">
            <a:extLst>
              <a:ext uri="{FF2B5EF4-FFF2-40B4-BE49-F238E27FC236}">
                <a16:creationId xmlns:a16="http://schemas.microsoft.com/office/drawing/2014/main" id="{9653AEF2-5EAA-A9F9-7640-591BA5BDA101}"/>
              </a:ext>
            </a:extLst>
          </p:cNvPr>
          <p:cNvSpPr>
            <a:spLocks noGrp="1"/>
          </p:cNvSpPr>
          <p:nvPr>
            <p:ph type="body" sz="quarter" idx="19" hasCustomPrompt="1"/>
          </p:nvPr>
        </p:nvSpPr>
        <p:spPr>
          <a:xfrm>
            <a:off x="4470224" y="3387121"/>
            <a:ext cx="2377445" cy="2006600"/>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495A55"/>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a:t>Content</a:t>
            </a:r>
            <a:endParaRPr lang="en-ZA"/>
          </a:p>
        </p:txBody>
      </p:sp>
      <p:sp>
        <p:nvSpPr>
          <p:cNvPr id="21" name="Text Placeholder 18">
            <a:extLst>
              <a:ext uri="{FF2B5EF4-FFF2-40B4-BE49-F238E27FC236}">
                <a16:creationId xmlns:a16="http://schemas.microsoft.com/office/drawing/2014/main" id="{FC65F455-48FB-A70B-EDE9-4296F8DD1AEB}"/>
              </a:ext>
            </a:extLst>
          </p:cNvPr>
          <p:cNvSpPr>
            <a:spLocks noGrp="1"/>
          </p:cNvSpPr>
          <p:nvPr>
            <p:ph type="body" sz="quarter" idx="20" hasCustomPrompt="1"/>
          </p:nvPr>
        </p:nvSpPr>
        <p:spPr>
          <a:xfrm>
            <a:off x="7486140" y="3387121"/>
            <a:ext cx="2377445" cy="2006600"/>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1600">
                <a:solidFill>
                  <a:srgbClr val="495A55"/>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1600">
                <a:solidFill>
                  <a:srgbClr val="172622"/>
                </a:solidFill>
                <a:latin typeface=""/>
              </a:defRPr>
            </a:lvl2pPr>
          </a:lstStyle>
          <a:p>
            <a:pPr lvl="0"/>
            <a:r>
              <a:rPr lang="en-US"/>
              <a:t>Content</a:t>
            </a:r>
            <a:endParaRPr lang="en-ZA"/>
          </a:p>
        </p:txBody>
      </p:sp>
      <p:pic>
        <p:nvPicPr>
          <p:cNvPr id="10" name="Graphic 9">
            <a:extLst>
              <a:ext uri="{FF2B5EF4-FFF2-40B4-BE49-F238E27FC236}">
                <a16:creationId xmlns:a16="http://schemas.microsoft.com/office/drawing/2014/main" id="{FC234EE8-9781-2C70-D99A-03940798B79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771406" y="6136543"/>
            <a:ext cx="2618764" cy="476861"/>
          </a:xfrm>
          <a:prstGeom prst="rect">
            <a:avLst/>
          </a:prstGeom>
        </p:spPr>
      </p:pic>
    </p:spTree>
    <p:extLst>
      <p:ext uri="{BB962C8B-B14F-4D97-AF65-F5344CB8AC3E}">
        <p14:creationId xmlns:p14="http://schemas.microsoft.com/office/powerpoint/2010/main" val="2945562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9099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01A">
    <p:bg>
      <p:bgPr>
        <a:solidFill>
          <a:srgbClr val="1D5245"/>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592993"/>
            <a:ext cx="8858250" cy="25732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nSpc>
                <a:spcPct val="95000"/>
              </a:lnSpc>
              <a:spcBef>
                <a:spcPts val="0"/>
              </a:spcBef>
              <a:buNone/>
              <a:defRPr kumimoji="0" lang="en-US" sz="5867" u="none" strike="noStrike" cap="none" spc="-100" normalizeH="0" baseline="0">
                <a:ln>
                  <a:noFill/>
                </a:ln>
                <a:solidFill>
                  <a:srgbClr val="F9F7F6"/>
                </a:solidFill>
                <a:effectLst/>
                <a:uLnTx/>
                <a:uFillTx/>
                <a:latin typeface="FT Bureau" pitchFamily="2" charset="77"/>
              </a:defRPr>
            </a:lvl1pPr>
          </a:lstStyle>
          <a:p>
            <a:pPr marL="0" marR="0" lvl="0" indent="0" fontAlgn="auto">
              <a:lnSpc>
                <a:spcPct val="95000"/>
              </a:lnSpc>
              <a:spcBef>
                <a:spcPts val="0"/>
              </a:spcBef>
              <a:spcAft>
                <a:spcPts val="0"/>
              </a:spcAft>
              <a:buClrTx/>
              <a:buSzTx/>
              <a:buNone/>
              <a:tabLst/>
            </a:pPr>
            <a:r>
              <a:rPr lang="en-US"/>
              <a:t>Presentation Title Can Go Here And Be Several Lines Long If Needed</a:t>
            </a:r>
          </a:p>
        </p:txBody>
      </p:sp>
      <p:sp>
        <p:nvSpPr>
          <p:cNvPr id="15" name="Text Placeholder 11">
            <a:extLst>
              <a:ext uri="{FF2B5EF4-FFF2-40B4-BE49-F238E27FC236}">
                <a16:creationId xmlns:a16="http://schemas.microsoft.com/office/drawing/2014/main" id="{0B767B93-F967-9262-0144-E90860072129}"/>
              </a:ext>
            </a:extLst>
          </p:cNvPr>
          <p:cNvSpPr>
            <a:spLocks noGrp="1"/>
          </p:cNvSpPr>
          <p:nvPr>
            <p:ph type="body" sz="quarter" idx="12" hasCustomPrompt="1"/>
          </p:nvPr>
        </p:nvSpPr>
        <p:spPr>
          <a:xfrm>
            <a:off x="508000" y="5664096"/>
            <a:ext cx="961036" cy="123111"/>
          </a:xfrm>
          <a:prstGeom prst="rect">
            <a:avLst/>
          </a:prstGeom>
        </p:spPr>
        <p:txBody>
          <a:bodyPr wrap="square" lIns="0" tIns="0" rIns="0" bIns="0" anchor="t" anchorCtr="0">
            <a:spAutoFit/>
          </a:bodyPr>
          <a:lstStyle>
            <a:lvl1pPr marL="0" indent="0">
              <a:spcBef>
                <a:spcPts val="0"/>
              </a:spcBef>
              <a:buNone/>
              <a:defRPr sz="800"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PRESENTED BY:</a:t>
            </a:r>
          </a:p>
        </p:txBody>
      </p:sp>
      <p:sp>
        <p:nvSpPr>
          <p:cNvPr id="17" name="Text Placeholder 16">
            <a:extLst>
              <a:ext uri="{FF2B5EF4-FFF2-40B4-BE49-F238E27FC236}">
                <a16:creationId xmlns:a16="http://schemas.microsoft.com/office/drawing/2014/main" id="{B83D5FE4-41FB-646C-3586-1D3A37CD1C41}"/>
              </a:ext>
            </a:extLst>
          </p:cNvPr>
          <p:cNvSpPr>
            <a:spLocks noGrp="1"/>
          </p:cNvSpPr>
          <p:nvPr>
            <p:ph type="body" sz="quarter" idx="13" hasCustomPrompt="1"/>
          </p:nvPr>
        </p:nvSpPr>
        <p:spPr>
          <a:xfrm>
            <a:off x="508000" y="5891822"/>
            <a:ext cx="3378165" cy="256481"/>
          </a:xfrm>
          <a:prstGeom prst="rect">
            <a:avLst/>
          </a:prstGeom>
        </p:spPr>
        <p:txBody>
          <a:bodyPr lIns="0" tIns="0" rIns="0" bIns="0">
            <a:spAutoFit/>
          </a:bodyPr>
          <a:lstStyle>
            <a:lvl1pPr marL="0" indent="0">
              <a:spcBef>
                <a:spcPts val="0"/>
              </a:spcBef>
              <a:buNone/>
              <a:defRPr sz="1667" b="0" i="0">
                <a:solidFill>
                  <a:srgbClr val="F9F7F6"/>
                </a:solidFill>
                <a:latin typeface="IBM Plex Sans" panose="020B0503050203000203" pitchFamily="34" charset="0"/>
                <a:cs typeface="Arial" panose="020B0604020202020204" pitchFamily="34" charset="0"/>
              </a:defRPr>
            </a:lvl1pPr>
          </a:lstStyle>
          <a:p>
            <a:pPr lvl="0"/>
            <a:r>
              <a:rPr lang="en-US" dirty="0" err="1"/>
              <a:t>Firstname</a:t>
            </a:r>
            <a:r>
              <a:rPr lang="en-US" dirty="0"/>
              <a:t> Lastname</a:t>
            </a:r>
          </a:p>
        </p:txBody>
      </p:sp>
      <p:sp>
        <p:nvSpPr>
          <p:cNvPr id="18" name="Text Placeholder 16">
            <a:extLst>
              <a:ext uri="{FF2B5EF4-FFF2-40B4-BE49-F238E27FC236}">
                <a16:creationId xmlns:a16="http://schemas.microsoft.com/office/drawing/2014/main" id="{60D54870-ED51-ED4A-B17B-A8785EF512A2}"/>
              </a:ext>
            </a:extLst>
          </p:cNvPr>
          <p:cNvSpPr>
            <a:spLocks noGrp="1"/>
          </p:cNvSpPr>
          <p:nvPr>
            <p:ph type="body" sz="quarter" idx="14" hasCustomPrompt="1"/>
          </p:nvPr>
        </p:nvSpPr>
        <p:spPr>
          <a:xfrm>
            <a:off x="508000" y="6257667"/>
            <a:ext cx="3378165" cy="205185"/>
          </a:xfrm>
          <a:prstGeom prst="rect">
            <a:avLst/>
          </a:prstGeom>
        </p:spPr>
        <p:txBody>
          <a:bodyPr lIns="0" tIns="0" rIns="0" bIns="0">
            <a:spAutoFit/>
          </a:bodyPr>
          <a:lstStyle>
            <a:lvl1pPr marL="0" indent="0">
              <a:spcBef>
                <a:spcPts val="0"/>
              </a:spcBef>
              <a:buNone/>
              <a:defRPr sz="1333" b="0" i="0">
                <a:solidFill>
                  <a:srgbClr val="E3E0DE"/>
                </a:solidFill>
                <a:latin typeface="IBM Plex Sans" panose="020B0503050203000203" pitchFamily="34" charset="0"/>
                <a:cs typeface="Arial" panose="020B0604020202020204" pitchFamily="34" charset="0"/>
              </a:defRPr>
            </a:lvl1pPr>
          </a:lstStyle>
          <a:p>
            <a:pPr lvl="0"/>
            <a:r>
              <a:rPr lang="en-US" dirty="0"/>
              <a:t>Position</a:t>
            </a:r>
          </a:p>
        </p:txBody>
      </p:sp>
      <p:pic>
        <p:nvPicPr>
          <p:cNvPr id="5" name="logo" descr="Blackboard Logo">
            <a:extLst>
              <a:ext uri="{FF2B5EF4-FFF2-40B4-BE49-F238E27FC236}">
                <a16:creationId xmlns:a16="http://schemas.microsoft.com/office/drawing/2014/main" id="{40DDD8F4-5288-FAB7-2908-EDAA9F65E92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8000" y="508000"/>
            <a:ext cx="2654300" cy="482600"/>
          </a:xfrm>
          <a:prstGeom prst="rect">
            <a:avLst/>
          </a:prstGeom>
        </p:spPr>
      </p:pic>
      <p:pic>
        <p:nvPicPr>
          <p:cNvPr id="7" name="Frame 1547741551">
            <a:extLst>
              <a:ext uri="{FF2B5EF4-FFF2-40B4-BE49-F238E27FC236}">
                <a16:creationId xmlns:a16="http://schemas.microsoft.com/office/drawing/2014/main" id="{9AE914D3-2125-C955-53E5-19D66C3651F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448050" y="729752"/>
            <a:ext cx="8743950" cy="20046"/>
          </a:xfrm>
          <a:prstGeom prst="rect">
            <a:avLst/>
          </a:prstGeom>
        </p:spPr>
      </p:pic>
      <p:sp>
        <p:nvSpPr>
          <p:cNvPr id="2" name="Text Placeholder 11">
            <a:extLst>
              <a:ext uri="{FF2B5EF4-FFF2-40B4-BE49-F238E27FC236}">
                <a16:creationId xmlns:a16="http://schemas.microsoft.com/office/drawing/2014/main" id="{E64FC694-9F08-FDD7-A320-0C3F07EA112F}"/>
              </a:ext>
            </a:extLst>
          </p:cNvPr>
          <p:cNvSpPr>
            <a:spLocks noGrp="1"/>
          </p:cNvSpPr>
          <p:nvPr>
            <p:ph type="body" sz="quarter" idx="10" hasCustomPrompt="1"/>
          </p:nvPr>
        </p:nvSpPr>
        <p:spPr>
          <a:xfrm>
            <a:off x="508000" y="2187473"/>
            <a:ext cx="105791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DATE OR EYEBROW COPY CAN GO HERE</a:t>
            </a:r>
          </a:p>
        </p:txBody>
      </p:sp>
    </p:spTree>
    <p:extLst>
      <p:ext uri="{BB962C8B-B14F-4D97-AF65-F5344CB8AC3E}">
        <p14:creationId xmlns:p14="http://schemas.microsoft.com/office/powerpoint/2010/main" val="11920742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1B">
    <p:bg>
      <p:bgPr>
        <a:solidFill>
          <a:srgbClr val="1D5245"/>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592993"/>
            <a:ext cx="8858250" cy="25732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nSpc>
                <a:spcPct val="95000"/>
              </a:lnSpc>
              <a:spcBef>
                <a:spcPts val="0"/>
              </a:spcBef>
              <a:buNone/>
              <a:defRPr kumimoji="0" lang="en-US" sz="5867" u="none" strike="noStrike" cap="none" spc="-100" normalizeH="0" baseline="0">
                <a:ln>
                  <a:noFill/>
                </a:ln>
                <a:solidFill>
                  <a:srgbClr val="F9F7F6"/>
                </a:solidFill>
                <a:effectLst/>
                <a:uLnTx/>
                <a:uFillTx/>
                <a:latin typeface="FT Bureau" pitchFamily="2" charset="77"/>
              </a:defRPr>
            </a:lvl1pPr>
          </a:lstStyle>
          <a:p>
            <a:pPr marL="0" marR="0" lvl="0" indent="0" fontAlgn="auto">
              <a:lnSpc>
                <a:spcPct val="95000"/>
              </a:lnSpc>
              <a:spcBef>
                <a:spcPts val="0"/>
              </a:spcBef>
              <a:spcAft>
                <a:spcPts val="0"/>
              </a:spcAft>
              <a:buClrTx/>
              <a:buSzTx/>
              <a:buNone/>
              <a:tabLst/>
            </a:pPr>
            <a:r>
              <a:rPr lang="en-US"/>
              <a:t>Presentation Title Can Go Here And Be Several Lines Long If Needed</a:t>
            </a:r>
          </a:p>
        </p:txBody>
      </p:sp>
      <p:pic>
        <p:nvPicPr>
          <p:cNvPr id="2" name="Frame 1547741551">
            <a:extLst>
              <a:ext uri="{FF2B5EF4-FFF2-40B4-BE49-F238E27FC236}">
                <a16:creationId xmlns:a16="http://schemas.microsoft.com/office/drawing/2014/main" id="{C52C6699-56EE-6E77-619A-435D8FA6187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816100" y="971052"/>
            <a:ext cx="10375900" cy="20046"/>
          </a:xfrm>
          <a:prstGeom prst="rect">
            <a:avLst/>
          </a:prstGeom>
        </p:spPr>
      </p:pic>
      <p:pic>
        <p:nvPicPr>
          <p:cNvPr id="3" name="logo" descr="Blackboard Logo">
            <a:extLst>
              <a:ext uri="{FF2B5EF4-FFF2-40B4-BE49-F238E27FC236}">
                <a16:creationId xmlns:a16="http://schemas.microsoft.com/office/drawing/2014/main" id="{8950C21F-E874-E6C1-A90B-86CD9D10A3A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8000" y="508000"/>
            <a:ext cx="759461" cy="946150"/>
          </a:xfrm>
          <a:prstGeom prst="rect">
            <a:avLst/>
          </a:prstGeom>
        </p:spPr>
      </p:pic>
      <p:sp>
        <p:nvSpPr>
          <p:cNvPr id="4" name="Text Placeholder 11">
            <a:extLst>
              <a:ext uri="{FF2B5EF4-FFF2-40B4-BE49-F238E27FC236}">
                <a16:creationId xmlns:a16="http://schemas.microsoft.com/office/drawing/2014/main" id="{F9754B21-D64E-DEE5-7D44-B5BD4A81D36A}"/>
              </a:ext>
            </a:extLst>
          </p:cNvPr>
          <p:cNvSpPr>
            <a:spLocks noGrp="1"/>
          </p:cNvSpPr>
          <p:nvPr>
            <p:ph type="body" sz="quarter" idx="10" hasCustomPrompt="1"/>
          </p:nvPr>
        </p:nvSpPr>
        <p:spPr>
          <a:xfrm>
            <a:off x="508000" y="2187473"/>
            <a:ext cx="105791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DATE OR EYEBROW COPY CAN GO HERE</a:t>
            </a:r>
          </a:p>
        </p:txBody>
      </p:sp>
      <p:sp>
        <p:nvSpPr>
          <p:cNvPr id="5" name="Text Placeholder 11">
            <a:extLst>
              <a:ext uri="{FF2B5EF4-FFF2-40B4-BE49-F238E27FC236}">
                <a16:creationId xmlns:a16="http://schemas.microsoft.com/office/drawing/2014/main" id="{804CEEF3-7A54-C2BC-BA33-4E65A11AA7F6}"/>
              </a:ext>
            </a:extLst>
          </p:cNvPr>
          <p:cNvSpPr>
            <a:spLocks noGrp="1"/>
          </p:cNvSpPr>
          <p:nvPr>
            <p:ph type="body" sz="quarter" idx="12" hasCustomPrompt="1"/>
          </p:nvPr>
        </p:nvSpPr>
        <p:spPr>
          <a:xfrm>
            <a:off x="508000" y="5664097"/>
            <a:ext cx="18034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PRESENTED BY:</a:t>
            </a:r>
          </a:p>
        </p:txBody>
      </p:sp>
      <p:sp>
        <p:nvSpPr>
          <p:cNvPr id="6" name="Text Placeholder 16">
            <a:extLst>
              <a:ext uri="{FF2B5EF4-FFF2-40B4-BE49-F238E27FC236}">
                <a16:creationId xmlns:a16="http://schemas.microsoft.com/office/drawing/2014/main" id="{B6C2C7E8-CB56-5589-8394-22D577A9B1FA}"/>
              </a:ext>
            </a:extLst>
          </p:cNvPr>
          <p:cNvSpPr>
            <a:spLocks noGrp="1"/>
          </p:cNvSpPr>
          <p:nvPr>
            <p:ph type="body" sz="quarter" idx="13" hasCustomPrompt="1"/>
          </p:nvPr>
        </p:nvSpPr>
        <p:spPr>
          <a:xfrm>
            <a:off x="508000" y="5910920"/>
            <a:ext cx="3378165" cy="328295"/>
          </a:xfrm>
          <a:prstGeom prst="rect">
            <a:avLst/>
          </a:prstGeom>
        </p:spPr>
        <p:txBody>
          <a:bodyPr lIns="0" tIns="0" rIns="0" bIns="0">
            <a:spAutoFit/>
          </a:bodyPr>
          <a:lstStyle>
            <a:lvl1pPr marL="0" indent="0">
              <a:spcBef>
                <a:spcPts val="0"/>
              </a:spcBef>
              <a:buNone/>
              <a:defRPr sz="2133" b="0" i="0">
                <a:solidFill>
                  <a:srgbClr val="F9F7F6"/>
                </a:solidFill>
                <a:latin typeface="IBM Plex Sans" panose="020B0503050203000203" pitchFamily="34" charset="0"/>
                <a:cs typeface="Arial" panose="020B0604020202020204" pitchFamily="34" charset="0"/>
              </a:defRPr>
            </a:lvl1pPr>
          </a:lstStyle>
          <a:p>
            <a:pPr lvl="0"/>
            <a:r>
              <a:rPr lang="en-US" dirty="0" err="1"/>
              <a:t>Firstname</a:t>
            </a:r>
            <a:r>
              <a:rPr lang="en-US" dirty="0"/>
              <a:t> Lastname</a:t>
            </a:r>
          </a:p>
        </p:txBody>
      </p:sp>
      <p:sp>
        <p:nvSpPr>
          <p:cNvPr id="7" name="Text Placeholder 16">
            <a:extLst>
              <a:ext uri="{FF2B5EF4-FFF2-40B4-BE49-F238E27FC236}">
                <a16:creationId xmlns:a16="http://schemas.microsoft.com/office/drawing/2014/main" id="{64F4CB26-D3D9-D4E3-C2AE-EA66D07B5D53}"/>
              </a:ext>
            </a:extLst>
          </p:cNvPr>
          <p:cNvSpPr>
            <a:spLocks noGrp="1"/>
          </p:cNvSpPr>
          <p:nvPr>
            <p:ph type="body" sz="quarter" idx="14" hasCustomPrompt="1"/>
          </p:nvPr>
        </p:nvSpPr>
        <p:spPr>
          <a:xfrm>
            <a:off x="508000" y="6257667"/>
            <a:ext cx="3378165" cy="246221"/>
          </a:xfrm>
          <a:prstGeom prst="rect">
            <a:avLst/>
          </a:prstGeom>
        </p:spPr>
        <p:txBody>
          <a:bodyPr lIns="0" tIns="0" rIns="0" bIns="0">
            <a:spAutoFit/>
          </a:bodyPr>
          <a:lstStyle>
            <a:lvl1pPr marL="0" indent="0">
              <a:spcBef>
                <a:spcPts val="0"/>
              </a:spcBef>
              <a:buNone/>
              <a:defRPr sz="1600" b="0" i="0">
                <a:solidFill>
                  <a:srgbClr val="EEEBE8"/>
                </a:solidFill>
                <a:latin typeface="IBM Plex Sans" panose="020B0503050203000203" pitchFamily="34" charset="0"/>
                <a:cs typeface="Arial" panose="020B0604020202020204" pitchFamily="34" charset="0"/>
              </a:defRPr>
            </a:lvl1pPr>
          </a:lstStyle>
          <a:p>
            <a:pPr lvl="0"/>
            <a:r>
              <a:rPr lang="en-US" dirty="0"/>
              <a:t>Position</a:t>
            </a:r>
          </a:p>
        </p:txBody>
      </p:sp>
    </p:spTree>
    <p:extLst>
      <p:ext uri="{BB962C8B-B14F-4D97-AF65-F5344CB8AC3E}">
        <p14:creationId xmlns:p14="http://schemas.microsoft.com/office/powerpoint/2010/main" val="40921410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2A">
    <p:bg>
      <p:bgPr>
        <a:solidFill>
          <a:srgbClr val="1D5245"/>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592993"/>
            <a:ext cx="8858250" cy="25732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nSpc>
                <a:spcPct val="95000"/>
              </a:lnSpc>
              <a:spcBef>
                <a:spcPts val="0"/>
              </a:spcBef>
              <a:buNone/>
              <a:defRPr kumimoji="0" lang="en-US" sz="5867" u="none" strike="noStrike" cap="none" spc="-100" normalizeH="0" baseline="0">
                <a:ln>
                  <a:noFill/>
                </a:ln>
                <a:solidFill>
                  <a:srgbClr val="F9F7F6"/>
                </a:solidFill>
                <a:effectLst/>
                <a:uLnTx/>
                <a:uFillTx/>
                <a:latin typeface="FT Bureau" pitchFamily="2" charset="77"/>
              </a:defRPr>
            </a:lvl1pPr>
          </a:lstStyle>
          <a:p>
            <a:pPr marL="0" marR="0" lvl="0" indent="0" fontAlgn="auto">
              <a:lnSpc>
                <a:spcPct val="95000"/>
              </a:lnSpc>
              <a:spcBef>
                <a:spcPts val="0"/>
              </a:spcBef>
              <a:spcAft>
                <a:spcPts val="0"/>
              </a:spcAft>
              <a:buClrTx/>
              <a:buSzTx/>
              <a:buNone/>
              <a:tabLst/>
            </a:pPr>
            <a:r>
              <a:rPr lang="en-US"/>
              <a:t>Presentation Title Can Go Here And Be Several Lines Long If Needed</a:t>
            </a:r>
          </a:p>
        </p:txBody>
      </p:sp>
      <p:pic>
        <p:nvPicPr>
          <p:cNvPr id="4" name="logo" descr="Blackboard Logo">
            <a:extLst>
              <a:ext uri="{FF2B5EF4-FFF2-40B4-BE49-F238E27FC236}">
                <a16:creationId xmlns:a16="http://schemas.microsoft.com/office/drawing/2014/main" id="{D27F70CD-1D12-6931-A68E-535E5F5EE2E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8000" y="508000"/>
            <a:ext cx="2654300" cy="482600"/>
          </a:xfrm>
          <a:prstGeom prst="rect">
            <a:avLst/>
          </a:prstGeom>
        </p:spPr>
      </p:pic>
      <p:pic>
        <p:nvPicPr>
          <p:cNvPr id="5" name="Vector">
            <a:extLst>
              <a:ext uri="{FF2B5EF4-FFF2-40B4-BE49-F238E27FC236}">
                <a16:creationId xmlns:a16="http://schemas.microsoft.com/office/drawing/2014/main" id="{0BCD5CF4-9105-0925-FD28-D1C7EF13C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162300" y="5784850"/>
            <a:ext cx="9029700" cy="1073150"/>
          </a:xfrm>
          <a:prstGeom prst="rect">
            <a:avLst/>
          </a:prstGeom>
        </p:spPr>
      </p:pic>
      <p:sp>
        <p:nvSpPr>
          <p:cNvPr id="2" name="Text Placeholder 11">
            <a:extLst>
              <a:ext uri="{FF2B5EF4-FFF2-40B4-BE49-F238E27FC236}">
                <a16:creationId xmlns:a16="http://schemas.microsoft.com/office/drawing/2014/main" id="{E95B4846-170A-3092-7331-54E8383AFB20}"/>
              </a:ext>
            </a:extLst>
          </p:cNvPr>
          <p:cNvSpPr>
            <a:spLocks noGrp="1"/>
          </p:cNvSpPr>
          <p:nvPr>
            <p:ph type="body" sz="quarter" idx="10" hasCustomPrompt="1"/>
          </p:nvPr>
        </p:nvSpPr>
        <p:spPr>
          <a:xfrm>
            <a:off x="508000" y="2187473"/>
            <a:ext cx="105791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DATE OR EYEBROW COPY CAN GO HERE</a:t>
            </a:r>
          </a:p>
        </p:txBody>
      </p:sp>
      <p:sp>
        <p:nvSpPr>
          <p:cNvPr id="3" name="Text Placeholder 11">
            <a:extLst>
              <a:ext uri="{FF2B5EF4-FFF2-40B4-BE49-F238E27FC236}">
                <a16:creationId xmlns:a16="http://schemas.microsoft.com/office/drawing/2014/main" id="{C0EAE51C-8388-09B9-27EE-79DCEDA5B55B}"/>
              </a:ext>
            </a:extLst>
          </p:cNvPr>
          <p:cNvSpPr>
            <a:spLocks noGrp="1"/>
          </p:cNvSpPr>
          <p:nvPr>
            <p:ph type="body" sz="quarter" idx="12" hasCustomPrompt="1"/>
          </p:nvPr>
        </p:nvSpPr>
        <p:spPr>
          <a:xfrm>
            <a:off x="508000" y="5664097"/>
            <a:ext cx="18034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PRESENTED BY:</a:t>
            </a:r>
          </a:p>
        </p:txBody>
      </p:sp>
      <p:sp>
        <p:nvSpPr>
          <p:cNvPr id="6" name="Text Placeholder 16">
            <a:extLst>
              <a:ext uri="{FF2B5EF4-FFF2-40B4-BE49-F238E27FC236}">
                <a16:creationId xmlns:a16="http://schemas.microsoft.com/office/drawing/2014/main" id="{B78C6F76-EAAC-573B-D5C0-C0685C0E4CCD}"/>
              </a:ext>
            </a:extLst>
          </p:cNvPr>
          <p:cNvSpPr>
            <a:spLocks noGrp="1"/>
          </p:cNvSpPr>
          <p:nvPr>
            <p:ph type="body" sz="quarter" idx="13" hasCustomPrompt="1"/>
          </p:nvPr>
        </p:nvSpPr>
        <p:spPr>
          <a:xfrm>
            <a:off x="508000" y="5922209"/>
            <a:ext cx="3378165" cy="328295"/>
          </a:xfrm>
          <a:prstGeom prst="rect">
            <a:avLst/>
          </a:prstGeom>
        </p:spPr>
        <p:txBody>
          <a:bodyPr lIns="0" tIns="0" rIns="0" bIns="0">
            <a:spAutoFit/>
          </a:bodyPr>
          <a:lstStyle>
            <a:lvl1pPr marL="0" indent="0">
              <a:spcBef>
                <a:spcPts val="0"/>
              </a:spcBef>
              <a:buNone/>
              <a:defRPr sz="2133" b="0" i="0">
                <a:solidFill>
                  <a:srgbClr val="F9F7F6"/>
                </a:solidFill>
                <a:latin typeface="IBM Plex Sans" panose="020B0503050203000203" pitchFamily="34" charset="0"/>
                <a:cs typeface="Arial" panose="020B0604020202020204" pitchFamily="34" charset="0"/>
              </a:defRPr>
            </a:lvl1pPr>
          </a:lstStyle>
          <a:p>
            <a:pPr lvl="0"/>
            <a:r>
              <a:rPr lang="en-US" dirty="0" err="1"/>
              <a:t>Firstname</a:t>
            </a:r>
            <a:r>
              <a:rPr lang="en-US" dirty="0"/>
              <a:t> Lastname</a:t>
            </a:r>
          </a:p>
        </p:txBody>
      </p:sp>
      <p:sp>
        <p:nvSpPr>
          <p:cNvPr id="7" name="Text Placeholder 16">
            <a:extLst>
              <a:ext uri="{FF2B5EF4-FFF2-40B4-BE49-F238E27FC236}">
                <a16:creationId xmlns:a16="http://schemas.microsoft.com/office/drawing/2014/main" id="{B816B940-FB2D-FB00-334B-02DE5D4F3B5B}"/>
              </a:ext>
            </a:extLst>
          </p:cNvPr>
          <p:cNvSpPr>
            <a:spLocks noGrp="1"/>
          </p:cNvSpPr>
          <p:nvPr>
            <p:ph type="body" sz="quarter" idx="14" hasCustomPrompt="1"/>
          </p:nvPr>
        </p:nvSpPr>
        <p:spPr>
          <a:xfrm>
            <a:off x="508000" y="6257667"/>
            <a:ext cx="3378165" cy="246221"/>
          </a:xfrm>
          <a:prstGeom prst="rect">
            <a:avLst/>
          </a:prstGeom>
        </p:spPr>
        <p:txBody>
          <a:bodyPr lIns="0" tIns="0" rIns="0" bIns="0">
            <a:spAutoFit/>
          </a:bodyPr>
          <a:lstStyle>
            <a:lvl1pPr marL="0" indent="0">
              <a:spcBef>
                <a:spcPts val="0"/>
              </a:spcBef>
              <a:buNone/>
              <a:defRPr sz="1600" b="0" i="0">
                <a:solidFill>
                  <a:srgbClr val="E3E0DE"/>
                </a:solidFill>
                <a:latin typeface="IBM Plex Sans" panose="020B0503050203000203" pitchFamily="34" charset="0"/>
                <a:cs typeface="Arial" panose="020B0604020202020204" pitchFamily="34" charset="0"/>
              </a:defRPr>
            </a:lvl1pPr>
          </a:lstStyle>
          <a:p>
            <a:pPr lvl="0"/>
            <a:r>
              <a:rPr lang="en-US"/>
              <a:t>Position</a:t>
            </a:r>
          </a:p>
        </p:txBody>
      </p:sp>
    </p:spTree>
    <p:extLst>
      <p:ext uri="{BB962C8B-B14F-4D97-AF65-F5344CB8AC3E}">
        <p14:creationId xmlns:p14="http://schemas.microsoft.com/office/powerpoint/2010/main" val="335027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ption 1 - Light">
    <p:bg>
      <p:bgPr>
        <a:solidFill>
          <a:schemeClr val="bg1"/>
        </a:solidFill>
        <a:effectLst/>
      </p:bgPr>
    </p:bg>
    <p:spTree>
      <p:nvGrpSpPr>
        <p:cNvPr id="1" name=""/>
        <p:cNvGrpSpPr/>
        <p:nvPr/>
      </p:nvGrpSpPr>
      <p:grpSpPr>
        <a:xfrm>
          <a:off x="0" y="0"/>
          <a:ext cx="0" cy="0"/>
          <a:chOff x="0" y="0"/>
          <a:chExt cx="0" cy="0"/>
        </a:xfrm>
      </p:grpSpPr>
      <p:sp>
        <p:nvSpPr>
          <p:cNvPr id="6" name="Shape 1">
            <a:extLst>
              <a:ext uri="{FF2B5EF4-FFF2-40B4-BE49-F238E27FC236}">
                <a16:creationId xmlns:a16="http://schemas.microsoft.com/office/drawing/2014/main" id="{0756CC41-04B4-BB64-3F57-A1F522257C11}"/>
              </a:ext>
            </a:extLst>
          </p:cNvPr>
          <p:cNvSpPr/>
          <p:nvPr userDrawn="1"/>
        </p:nvSpPr>
        <p:spPr>
          <a:xfrm>
            <a:off x="7417478" y="1581151"/>
            <a:ext cx="6856645" cy="0"/>
          </a:xfrm>
          <a:prstGeom prst="line">
            <a:avLst/>
          </a:prstGeom>
          <a:noFill/>
          <a:ln w="18936">
            <a:solidFill>
              <a:srgbClr val="1D5245"/>
            </a:solidFill>
            <a:prstDash val="lgDash"/>
          </a:ln>
        </p:spPr>
        <p:txBody>
          <a:bodyPr/>
          <a:lstStyle/>
          <a:p>
            <a:endParaRPr lang="en-US" sz="2400"/>
          </a:p>
        </p:txBody>
      </p:sp>
      <p:sp>
        <p:nvSpPr>
          <p:cNvPr id="8" name="Shape 2">
            <a:extLst>
              <a:ext uri="{FF2B5EF4-FFF2-40B4-BE49-F238E27FC236}">
                <a16:creationId xmlns:a16="http://schemas.microsoft.com/office/drawing/2014/main" id="{3491FDEC-DCE4-C2DB-30A1-4D4CC96CF16C}"/>
              </a:ext>
            </a:extLst>
          </p:cNvPr>
          <p:cNvSpPr/>
          <p:nvPr userDrawn="1"/>
        </p:nvSpPr>
        <p:spPr>
          <a:xfrm>
            <a:off x="10845801" y="3346451"/>
            <a:ext cx="2139380" cy="2205820"/>
          </a:xfrm>
          <a:prstGeom prst="rect">
            <a:avLst/>
          </a:prstGeom>
          <a:solidFill>
            <a:srgbClr val="1D5245"/>
          </a:solidFill>
          <a:ln/>
        </p:spPr>
        <p:txBody>
          <a:bodyPr/>
          <a:lstStyle/>
          <a:p>
            <a:endParaRPr lang="en-US" sz="2400"/>
          </a:p>
        </p:txBody>
      </p:sp>
      <p:sp>
        <p:nvSpPr>
          <p:cNvPr id="12" name="Shape 4">
            <a:extLst>
              <a:ext uri="{FF2B5EF4-FFF2-40B4-BE49-F238E27FC236}">
                <a16:creationId xmlns:a16="http://schemas.microsoft.com/office/drawing/2014/main" id="{A985AA72-C6F5-4672-AC34-085EB2588D4D}"/>
              </a:ext>
            </a:extLst>
          </p:cNvPr>
          <p:cNvSpPr/>
          <p:nvPr userDrawn="1"/>
        </p:nvSpPr>
        <p:spPr>
          <a:xfrm>
            <a:off x="-133349" y="4945647"/>
            <a:ext cx="6856645" cy="0"/>
          </a:xfrm>
          <a:prstGeom prst="line">
            <a:avLst/>
          </a:prstGeom>
          <a:noFill/>
          <a:ln w="18936">
            <a:solidFill>
              <a:srgbClr val="1D5245"/>
            </a:solidFill>
            <a:prstDash val="lgDash"/>
          </a:ln>
        </p:spPr>
        <p:txBody>
          <a:bodyPr/>
          <a:lstStyle/>
          <a:p>
            <a:endParaRPr lang="en-US" sz="2400"/>
          </a:p>
        </p:txBody>
      </p:sp>
      <p:pic>
        <p:nvPicPr>
          <p:cNvPr id="136" name="Picture 135">
            <a:extLst>
              <a:ext uri="{FF2B5EF4-FFF2-40B4-BE49-F238E27FC236}">
                <a16:creationId xmlns:a16="http://schemas.microsoft.com/office/drawing/2014/main" id="{A337B172-19C6-70E1-E717-8D83395345F5}"/>
              </a:ext>
            </a:extLst>
          </p:cNvPr>
          <p:cNvPicPr>
            <a:picLocks noChangeAspect="1"/>
          </p:cNvPicPr>
          <p:nvPr userDrawn="1"/>
        </p:nvPicPr>
        <p:blipFill>
          <a:blip r:embed="rId2"/>
          <a:stretch>
            <a:fillRect/>
          </a:stretch>
        </p:blipFill>
        <p:spPr>
          <a:xfrm>
            <a:off x="11157330" y="3446234"/>
            <a:ext cx="2069341" cy="2006252"/>
          </a:xfrm>
          <a:prstGeom prst="rect">
            <a:avLst/>
          </a:prstGeom>
        </p:spPr>
      </p:pic>
      <p:pic>
        <p:nvPicPr>
          <p:cNvPr id="138" name="Picture 137">
            <a:extLst>
              <a:ext uri="{FF2B5EF4-FFF2-40B4-BE49-F238E27FC236}">
                <a16:creationId xmlns:a16="http://schemas.microsoft.com/office/drawing/2014/main" id="{88D05419-0C3E-5E34-E773-6FDC5C7E6BD5}"/>
              </a:ext>
            </a:extLst>
          </p:cNvPr>
          <p:cNvPicPr>
            <a:picLocks noChangeAspect="1"/>
          </p:cNvPicPr>
          <p:nvPr userDrawn="1"/>
        </p:nvPicPr>
        <p:blipFill>
          <a:blip r:embed="rId3"/>
          <a:stretch>
            <a:fillRect/>
          </a:stretch>
        </p:blipFill>
        <p:spPr>
          <a:xfrm>
            <a:off x="5467589" y="5866857"/>
            <a:ext cx="5812640" cy="991208"/>
          </a:xfrm>
          <a:prstGeom prst="rect">
            <a:avLst/>
          </a:prstGeom>
        </p:spPr>
      </p:pic>
      <p:sp>
        <p:nvSpPr>
          <p:cNvPr id="3" name="Text Placeholder 5">
            <a:extLst>
              <a:ext uri="{FF2B5EF4-FFF2-40B4-BE49-F238E27FC236}">
                <a16:creationId xmlns:a16="http://schemas.microsoft.com/office/drawing/2014/main" id="{14342EBB-88C0-5CEF-316E-1E87398A5AC7}"/>
              </a:ext>
            </a:extLst>
          </p:cNvPr>
          <p:cNvSpPr>
            <a:spLocks noGrp="1"/>
          </p:cNvSpPr>
          <p:nvPr>
            <p:ph type="body" sz="quarter" idx="11" hasCustomPrompt="1"/>
          </p:nvPr>
        </p:nvSpPr>
        <p:spPr>
          <a:xfrm>
            <a:off x="461434" y="5265428"/>
            <a:ext cx="2713567"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1D5245"/>
                </a:solidFill>
                <a:latin typeface=""/>
              </a:defRPr>
            </a:lvl1pPr>
          </a:lstStyle>
          <a:p>
            <a:pPr lvl="0"/>
            <a:r>
              <a:rPr lang="en-US" dirty="0"/>
              <a:t>Presenter Name</a:t>
            </a:r>
            <a:br>
              <a:rPr lang="en-US" dirty="0"/>
            </a:br>
            <a:r>
              <a:rPr lang="en-US" dirty="0"/>
              <a:t>Title</a:t>
            </a:r>
            <a:br>
              <a:rPr lang="en-US" dirty="0"/>
            </a:br>
            <a:r>
              <a:rPr lang="en-US" dirty="0"/>
              <a:t>Company/Institution</a:t>
            </a:r>
            <a:endParaRPr lang="en-ZA" dirty="0"/>
          </a:p>
        </p:txBody>
      </p:sp>
      <p:sp>
        <p:nvSpPr>
          <p:cNvPr id="4" name="Text Placeholder 5">
            <a:extLst>
              <a:ext uri="{FF2B5EF4-FFF2-40B4-BE49-F238E27FC236}">
                <a16:creationId xmlns:a16="http://schemas.microsoft.com/office/drawing/2014/main" id="{D451E2A5-429B-34CE-C66A-696652B87CBF}"/>
              </a:ext>
            </a:extLst>
          </p:cNvPr>
          <p:cNvSpPr>
            <a:spLocks noGrp="1"/>
          </p:cNvSpPr>
          <p:nvPr>
            <p:ph type="body" sz="quarter" idx="10" hasCustomPrompt="1"/>
          </p:nvPr>
        </p:nvSpPr>
        <p:spPr>
          <a:xfrm>
            <a:off x="410720" y="1790724"/>
            <a:ext cx="6312577" cy="2410353"/>
          </a:xfrm>
          <a:prstGeom prst="rect">
            <a:avLst/>
          </a:prstGeom>
        </p:spPr>
        <p:txBody>
          <a:bodyPr wrap="square" lIns="0" tIns="0" rIns="0" bIns="0" anchor="b">
            <a:noAutofit/>
          </a:bodyPr>
          <a:lstStyle>
            <a:lvl1pPr marL="0" indent="0">
              <a:lnSpc>
                <a:spcPts val="6667"/>
              </a:lnSpc>
              <a:spcBef>
                <a:spcPts val="0"/>
              </a:spcBef>
              <a:buNone/>
              <a:defRPr sz="6000" b="0" i="0">
                <a:solidFill>
                  <a:srgbClr val="1D5245"/>
                </a:solidFill>
                <a:latin typeface="Georgia" panose="02040502050405020303" pitchFamily="18" charset="0"/>
              </a:defRPr>
            </a:lvl1pPr>
          </a:lstStyle>
          <a:p>
            <a:pPr lvl="0"/>
            <a:r>
              <a:rPr lang="en-US" dirty="0"/>
              <a:t>Presentation Title Light</a:t>
            </a:r>
            <a:endParaRPr lang="en-ZA" dirty="0"/>
          </a:p>
        </p:txBody>
      </p:sp>
      <p:sp>
        <p:nvSpPr>
          <p:cNvPr id="11" name="Text Placeholder 5">
            <a:extLst>
              <a:ext uri="{FF2B5EF4-FFF2-40B4-BE49-F238E27FC236}">
                <a16:creationId xmlns:a16="http://schemas.microsoft.com/office/drawing/2014/main" id="{C9D4A5B8-5AED-8323-0C76-0EE091E33246}"/>
              </a:ext>
            </a:extLst>
          </p:cNvPr>
          <p:cNvSpPr>
            <a:spLocks noGrp="1"/>
          </p:cNvSpPr>
          <p:nvPr>
            <p:ph type="body" sz="quarter" idx="12" hasCustomPrompt="1"/>
          </p:nvPr>
        </p:nvSpPr>
        <p:spPr>
          <a:xfrm>
            <a:off x="3276601" y="5265428"/>
            <a:ext cx="2713568"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1D5245"/>
                </a:solidFill>
                <a:latin typeface=""/>
              </a:defRPr>
            </a:lvl1pPr>
          </a:lstStyle>
          <a:p>
            <a:pPr lvl="0"/>
            <a:r>
              <a:rPr lang="en-US" dirty="0"/>
              <a:t>Presenter 2 Name</a:t>
            </a:r>
            <a:br>
              <a:rPr lang="en-US" dirty="0"/>
            </a:br>
            <a:r>
              <a:rPr lang="en-US" dirty="0"/>
              <a:t>Title</a:t>
            </a:r>
            <a:br>
              <a:rPr lang="en-US" dirty="0"/>
            </a:br>
            <a:r>
              <a:rPr lang="en-US" dirty="0"/>
              <a:t>Company/Institution</a:t>
            </a:r>
            <a:endParaRPr lang="en-ZA" dirty="0"/>
          </a:p>
        </p:txBody>
      </p:sp>
      <p:sp>
        <p:nvSpPr>
          <p:cNvPr id="13" name="Text Placeholder 5">
            <a:extLst>
              <a:ext uri="{FF2B5EF4-FFF2-40B4-BE49-F238E27FC236}">
                <a16:creationId xmlns:a16="http://schemas.microsoft.com/office/drawing/2014/main" id="{DB8C5E81-9817-051E-C2F6-B87E34113CFA}"/>
              </a:ext>
            </a:extLst>
          </p:cNvPr>
          <p:cNvSpPr>
            <a:spLocks noGrp="1"/>
          </p:cNvSpPr>
          <p:nvPr>
            <p:ph type="body" sz="quarter" idx="13" hasCustomPrompt="1"/>
          </p:nvPr>
        </p:nvSpPr>
        <p:spPr>
          <a:xfrm>
            <a:off x="6100237" y="5265428"/>
            <a:ext cx="2967564"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1D5245"/>
                </a:solidFill>
                <a:latin typeface=""/>
              </a:defRPr>
            </a:lvl1pPr>
          </a:lstStyle>
          <a:p>
            <a:pPr lvl="0"/>
            <a:r>
              <a:rPr lang="en-US" dirty="0"/>
              <a:t>Presenter 3 Name</a:t>
            </a:r>
            <a:br>
              <a:rPr lang="en-US" dirty="0"/>
            </a:br>
            <a:r>
              <a:rPr lang="en-US" dirty="0"/>
              <a:t>Title</a:t>
            </a:r>
            <a:br>
              <a:rPr lang="en-US" dirty="0"/>
            </a:br>
            <a:r>
              <a:rPr lang="en-US" dirty="0"/>
              <a:t>Company/Institution</a:t>
            </a:r>
            <a:endParaRPr lang="en-ZA" dirty="0"/>
          </a:p>
        </p:txBody>
      </p:sp>
      <p:pic>
        <p:nvPicPr>
          <p:cNvPr id="2" name="Graphic 1">
            <a:extLst>
              <a:ext uri="{FF2B5EF4-FFF2-40B4-BE49-F238E27FC236}">
                <a16:creationId xmlns:a16="http://schemas.microsoft.com/office/drawing/2014/main" id="{27F0409A-D156-3777-E426-039B0955755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538121" y="460282"/>
            <a:ext cx="3929420" cy="715524"/>
          </a:xfrm>
          <a:prstGeom prst="rect">
            <a:avLst/>
          </a:prstGeom>
        </p:spPr>
      </p:pic>
    </p:spTree>
    <p:extLst>
      <p:ext uri="{BB962C8B-B14F-4D97-AF65-F5344CB8AC3E}">
        <p14:creationId xmlns:p14="http://schemas.microsoft.com/office/powerpoint/2010/main" val="17883953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2B">
    <p:bg>
      <p:bgPr>
        <a:solidFill>
          <a:srgbClr val="1D5245"/>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592993"/>
            <a:ext cx="8858250" cy="25732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nSpc>
                <a:spcPct val="95000"/>
              </a:lnSpc>
              <a:spcBef>
                <a:spcPts val="0"/>
              </a:spcBef>
              <a:buNone/>
              <a:defRPr kumimoji="0" lang="en-US" sz="5867" u="none" strike="noStrike" cap="none" spc="-100" normalizeH="0" baseline="0" dirty="0">
                <a:ln>
                  <a:noFill/>
                </a:ln>
                <a:solidFill>
                  <a:srgbClr val="F9F7F6"/>
                </a:solidFill>
                <a:effectLst/>
                <a:uLnTx/>
                <a:uFillTx/>
                <a:latin typeface="FT Bureau" pitchFamily="2" charset="77"/>
              </a:defRPr>
            </a:lvl1pPr>
          </a:lstStyle>
          <a:p>
            <a:pPr marL="0" marR="0" lvl="0" indent="0" fontAlgn="auto">
              <a:lnSpc>
                <a:spcPct val="95000"/>
              </a:lnSpc>
              <a:spcBef>
                <a:spcPts val="0"/>
              </a:spcBef>
              <a:spcAft>
                <a:spcPts val="0"/>
              </a:spcAft>
              <a:buClrTx/>
              <a:buSzTx/>
              <a:buNone/>
              <a:tabLst/>
            </a:pPr>
            <a:r>
              <a:rPr lang="en-US"/>
              <a:t>Presentation Title Can Go Here And Be Several Lines Long If Needed</a:t>
            </a:r>
          </a:p>
        </p:txBody>
      </p:sp>
      <p:pic>
        <p:nvPicPr>
          <p:cNvPr id="5" name="Vector">
            <a:extLst>
              <a:ext uri="{FF2B5EF4-FFF2-40B4-BE49-F238E27FC236}">
                <a16:creationId xmlns:a16="http://schemas.microsoft.com/office/drawing/2014/main" id="{0BCD5CF4-9105-0925-FD28-D1C7EF13C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162300" y="5784850"/>
            <a:ext cx="9029700" cy="1073150"/>
          </a:xfrm>
          <a:prstGeom prst="rect">
            <a:avLst/>
          </a:prstGeom>
        </p:spPr>
      </p:pic>
      <p:pic>
        <p:nvPicPr>
          <p:cNvPr id="2" name="logo" descr="Blackboard Logo">
            <a:extLst>
              <a:ext uri="{FF2B5EF4-FFF2-40B4-BE49-F238E27FC236}">
                <a16:creationId xmlns:a16="http://schemas.microsoft.com/office/drawing/2014/main" id="{65BEC787-BB50-8D54-368D-F074ADC2F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8000" y="508000"/>
            <a:ext cx="759461" cy="946150"/>
          </a:xfrm>
          <a:prstGeom prst="rect">
            <a:avLst/>
          </a:prstGeom>
        </p:spPr>
      </p:pic>
      <p:sp>
        <p:nvSpPr>
          <p:cNvPr id="3" name="Text Placeholder 11">
            <a:extLst>
              <a:ext uri="{FF2B5EF4-FFF2-40B4-BE49-F238E27FC236}">
                <a16:creationId xmlns:a16="http://schemas.microsoft.com/office/drawing/2014/main" id="{F9B56CC4-0E6E-B6E3-9B65-09AA7A4A7A74}"/>
              </a:ext>
            </a:extLst>
          </p:cNvPr>
          <p:cNvSpPr>
            <a:spLocks noGrp="1"/>
          </p:cNvSpPr>
          <p:nvPr>
            <p:ph type="body" sz="quarter" idx="10" hasCustomPrompt="1"/>
          </p:nvPr>
        </p:nvSpPr>
        <p:spPr>
          <a:xfrm>
            <a:off x="508000" y="2187473"/>
            <a:ext cx="105791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DATE OR EYEBROW COPY CAN GO HERE</a:t>
            </a:r>
          </a:p>
        </p:txBody>
      </p:sp>
      <p:sp>
        <p:nvSpPr>
          <p:cNvPr id="4" name="Text Placeholder 11">
            <a:extLst>
              <a:ext uri="{FF2B5EF4-FFF2-40B4-BE49-F238E27FC236}">
                <a16:creationId xmlns:a16="http://schemas.microsoft.com/office/drawing/2014/main" id="{F1F2323A-EE8E-191C-5DEB-8402E2DA38FA}"/>
              </a:ext>
            </a:extLst>
          </p:cNvPr>
          <p:cNvSpPr>
            <a:spLocks noGrp="1"/>
          </p:cNvSpPr>
          <p:nvPr>
            <p:ph type="body" sz="quarter" idx="12" hasCustomPrompt="1"/>
          </p:nvPr>
        </p:nvSpPr>
        <p:spPr>
          <a:xfrm>
            <a:off x="508000" y="5664097"/>
            <a:ext cx="18034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PRESENTED BY:</a:t>
            </a:r>
          </a:p>
        </p:txBody>
      </p:sp>
      <p:sp>
        <p:nvSpPr>
          <p:cNvPr id="6" name="Text Placeholder 16">
            <a:extLst>
              <a:ext uri="{FF2B5EF4-FFF2-40B4-BE49-F238E27FC236}">
                <a16:creationId xmlns:a16="http://schemas.microsoft.com/office/drawing/2014/main" id="{9BD23949-0289-97D3-CC76-88E7E19E63F1}"/>
              </a:ext>
            </a:extLst>
          </p:cNvPr>
          <p:cNvSpPr>
            <a:spLocks noGrp="1"/>
          </p:cNvSpPr>
          <p:nvPr>
            <p:ph type="body" sz="quarter" idx="13" hasCustomPrompt="1"/>
          </p:nvPr>
        </p:nvSpPr>
        <p:spPr>
          <a:xfrm>
            <a:off x="508000" y="5922209"/>
            <a:ext cx="3378165" cy="328295"/>
          </a:xfrm>
          <a:prstGeom prst="rect">
            <a:avLst/>
          </a:prstGeom>
        </p:spPr>
        <p:txBody>
          <a:bodyPr lIns="0" tIns="0" rIns="0" bIns="0">
            <a:spAutoFit/>
          </a:bodyPr>
          <a:lstStyle>
            <a:lvl1pPr marL="0" indent="0">
              <a:spcBef>
                <a:spcPts val="0"/>
              </a:spcBef>
              <a:buNone/>
              <a:defRPr sz="2133" b="0" i="0">
                <a:solidFill>
                  <a:srgbClr val="F9F7F6"/>
                </a:solidFill>
                <a:latin typeface="IBM Plex Sans" panose="020B0503050203000203" pitchFamily="34" charset="0"/>
                <a:cs typeface="Arial" panose="020B0604020202020204" pitchFamily="34" charset="0"/>
              </a:defRPr>
            </a:lvl1pPr>
          </a:lstStyle>
          <a:p>
            <a:pPr lvl="0"/>
            <a:r>
              <a:rPr lang="en-US" dirty="0" err="1"/>
              <a:t>Firstname</a:t>
            </a:r>
            <a:r>
              <a:rPr lang="en-US" dirty="0"/>
              <a:t> Lastname</a:t>
            </a:r>
          </a:p>
        </p:txBody>
      </p:sp>
      <p:sp>
        <p:nvSpPr>
          <p:cNvPr id="7" name="Text Placeholder 16">
            <a:extLst>
              <a:ext uri="{FF2B5EF4-FFF2-40B4-BE49-F238E27FC236}">
                <a16:creationId xmlns:a16="http://schemas.microsoft.com/office/drawing/2014/main" id="{5307EDCF-91F5-D6DD-C4BC-AE846B90DC3E}"/>
              </a:ext>
            </a:extLst>
          </p:cNvPr>
          <p:cNvSpPr>
            <a:spLocks noGrp="1"/>
          </p:cNvSpPr>
          <p:nvPr>
            <p:ph type="body" sz="quarter" idx="14" hasCustomPrompt="1"/>
          </p:nvPr>
        </p:nvSpPr>
        <p:spPr>
          <a:xfrm>
            <a:off x="508000" y="6280244"/>
            <a:ext cx="3378165" cy="246221"/>
          </a:xfrm>
          <a:prstGeom prst="rect">
            <a:avLst/>
          </a:prstGeom>
        </p:spPr>
        <p:txBody>
          <a:bodyPr lIns="0" tIns="0" rIns="0" bIns="0">
            <a:spAutoFit/>
          </a:bodyPr>
          <a:lstStyle>
            <a:lvl1pPr marL="0" indent="0">
              <a:spcBef>
                <a:spcPts val="0"/>
              </a:spcBef>
              <a:buNone/>
              <a:defRPr sz="1600" b="0" i="0">
                <a:solidFill>
                  <a:srgbClr val="EEEBE8"/>
                </a:solidFill>
                <a:latin typeface="IBM Plex Sans" panose="020B0503050203000203" pitchFamily="34" charset="0"/>
                <a:cs typeface="Arial" panose="020B0604020202020204" pitchFamily="34" charset="0"/>
              </a:defRPr>
            </a:lvl1pPr>
          </a:lstStyle>
          <a:p>
            <a:pPr lvl="0"/>
            <a:r>
              <a:rPr lang="en-US" dirty="0"/>
              <a:t>Position</a:t>
            </a:r>
          </a:p>
        </p:txBody>
      </p:sp>
    </p:spTree>
    <p:extLst>
      <p:ext uri="{BB962C8B-B14F-4D97-AF65-F5344CB8AC3E}">
        <p14:creationId xmlns:p14="http://schemas.microsoft.com/office/powerpoint/2010/main" val="20731652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3">
    <p:bg>
      <p:bgPr>
        <a:solidFill>
          <a:srgbClr val="1D5245"/>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592993"/>
            <a:ext cx="8858250" cy="25732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nSpc>
                <a:spcPct val="95000"/>
              </a:lnSpc>
              <a:spcBef>
                <a:spcPts val="0"/>
              </a:spcBef>
              <a:buNone/>
              <a:defRPr kumimoji="0" lang="en-US" sz="5867" u="none" strike="noStrike" cap="none" spc="-100" normalizeH="0" baseline="0" dirty="0">
                <a:ln>
                  <a:noFill/>
                </a:ln>
                <a:solidFill>
                  <a:srgbClr val="F9F7F6"/>
                </a:solidFill>
                <a:effectLst/>
                <a:uLnTx/>
                <a:uFillTx/>
                <a:latin typeface="FT Bureau" pitchFamily="2" charset="77"/>
              </a:defRPr>
            </a:lvl1pPr>
          </a:lstStyle>
          <a:p>
            <a:pPr marL="0" marR="0" lvl="0" indent="0" fontAlgn="auto">
              <a:lnSpc>
                <a:spcPct val="95000"/>
              </a:lnSpc>
              <a:spcBef>
                <a:spcPts val="0"/>
              </a:spcBef>
              <a:spcAft>
                <a:spcPts val="0"/>
              </a:spcAft>
              <a:buClrTx/>
              <a:buSzTx/>
              <a:buNone/>
              <a:tabLst/>
            </a:pPr>
            <a:r>
              <a:rPr lang="en-US" dirty="0"/>
              <a:t>Presentation Title Can Go Here And Be Several Lines Long If Needed</a:t>
            </a:r>
          </a:p>
        </p:txBody>
      </p:sp>
      <p:pic>
        <p:nvPicPr>
          <p:cNvPr id="4" name="logo" descr="Blackboard Logo">
            <a:extLst>
              <a:ext uri="{FF2B5EF4-FFF2-40B4-BE49-F238E27FC236}">
                <a16:creationId xmlns:a16="http://schemas.microsoft.com/office/drawing/2014/main" id="{D27F70CD-1D12-6931-A68E-535E5F5EE2E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8000" y="508000"/>
            <a:ext cx="2654300" cy="482600"/>
          </a:xfrm>
          <a:prstGeom prst="rect">
            <a:avLst/>
          </a:prstGeom>
        </p:spPr>
      </p:pic>
      <p:pic>
        <p:nvPicPr>
          <p:cNvPr id="5" name="Vector">
            <a:extLst>
              <a:ext uri="{FF2B5EF4-FFF2-40B4-BE49-F238E27FC236}">
                <a16:creationId xmlns:a16="http://schemas.microsoft.com/office/drawing/2014/main" id="{0BCD5CF4-9105-0925-FD28-D1C7EF13C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162300" y="5784850"/>
            <a:ext cx="9029700" cy="1073150"/>
          </a:xfrm>
          <a:prstGeom prst="rect">
            <a:avLst/>
          </a:prstGeom>
        </p:spPr>
      </p:pic>
      <p:sp>
        <p:nvSpPr>
          <p:cNvPr id="2" name="Text Placeholder 11">
            <a:extLst>
              <a:ext uri="{FF2B5EF4-FFF2-40B4-BE49-F238E27FC236}">
                <a16:creationId xmlns:a16="http://schemas.microsoft.com/office/drawing/2014/main" id="{27B4F9BB-C98A-D6CA-F4A9-B9F89E93C2B9}"/>
              </a:ext>
            </a:extLst>
          </p:cNvPr>
          <p:cNvSpPr>
            <a:spLocks noGrp="1"/>
          </p:cNvSpPr>
          <p:nvPr>
            <p:ph type="body" sz="quarter" idx="10" hasCustomPrompt="1"/>
          </p:nvPr>
        </p:nvSpPr>
        <p:spPr>
          <a:xfrm>
            <a:off x="508000" y="2187472"/>
            <a:ext cx="10579100" cy="184666"/>
          </a:xfrm>
          <a:prstGeom prst="rect">
            <a:avLst/>
          </a:prstGeom>
        </p:spPr>
        <p:txBody>
          <a:bodyPr wrap="square" lIns="0" tIns="0" rIns="0" bIns="0" anchor="t" anchorCtr="0">
            <a:spAutoFit/>
          </a:bodyPr>
          <a:lstStyle>
            <a:lvl1pPr marL="0" indent="0">
              <a:spcBef>
                <a:spcPts val="0"/>
              </a:spcBef>
              <a:buNone/>
              <a:defRPr sz="1200"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DATE OR EYEBROW COPY CAN GO HERE</a:t>
            </a:r>
          </a:p>
        </p:txBody>
      </p:sp>
      <p:sp>
        <p:nvSpPr>
          <p:cNvPr id="3" name="Text Placeholder 11">
            <a:extLst>
              <a:ext uri="{FF2B5EF4-FFF2-40B4-BE49-F238E27FC236}">
                <a16:creationId xmlns:a16="http://schemas.microsoft.com/office/drawing/2014/main" id="{CFE489EB-0A4C-89F4-C17A-9D6488D1AF1E}"/>
              </a:ext>
            </a:extLst>
          </p:cNvPr>
          <p:cNvSpPr>
            <a:spLocks noGrp="1"/>
          </p:cNvSpPr>
          <p:nvPr>
            <p:ph type="body" sz="quarter" idx="12" hasCustomPrompt="1"/>
          </p:nvPr>
        </p:nvSpPr>
        <p:spPr>
          <a:xfrm>
            <a:off x="508000" y="5664097"/>
            <a:ext cx="1803400" cy="164147"/>
          </a:xfrm>
          <a:prstGeom prst="rect">
            <a:avLst/>
          </a:prstGeom>
        </p:spPr>
        <p:txBody>
          <a:bodyPr wrap="square" lIns="0" tIns="0" rIns="0" bIns="0" anchor="t" anchorCtr="0">
            <a:spAutoFit/>
          </a:bodyPr>
          <a:lstStyle>
            <a:lvl1pPr marL="0" indent="0">
              <a:spcBef>
                <a:spcPts val="0"/>
              </a:spcBef>
              <a:buNone/>
              <a:defRPr sz="1067" b="0" i="0" spc="80" baseline="0">
                <a:solidFill>
                  <a:srgbClr val="EEEBE8"/>
                </a:solidFill>
                <a:latin typeface="IBM Plex Sans Medium" panose="020B0503050203000203" pitchFamily="34" charset="0"/>
                <a:cs typeface="Arial" panose="020B0604020202020204" pitchFamily="34" charset="0"/>
              </a:defRPr>
            </a:lvl1pPr>
          </a:lstStyle>
          <a:p>
            <a:pPr lvl="0"/>
            <a:r>
              <a:rPr lang="en-US" dirty="0"/>
              <a:t>PRESENTED BY:</a:t>
            </a:r>
          </a:p>
        </p:txBody>
      </p:sp>
      <p:sp>
        <p:nvSpPr>
          <p:cNvPr id="6" name="Text Placeholder 16">
            <a:extLst>
              <a:ext uri="{FF2B5EF4-FFF2-40B4-BE49-F238E27FC236}">
                <a16:creationId xmlns:a16="http://schemas.microsoft.com/office/drawing/2014/main" id="{1763CFBC-B21D-5B8F-C950-E6A376E021C5}"/>
              </a:ext>
            </a:extLst>
          </p:cNvPr>
          <p:cNvSpPr>
            <a:spLocks noGrp="1"/>
          </p:cNvSpPr>
          <p:nvPr>
            <p:ph type="body" sz="quarter" idx="13" hasCustomPrompt="1"/>
          </p:nvPr>
        </p:nvSpPr>
        <p:spPr>
          <a:xfrm>
            <a:off x="508000" y="5910920"/>
            <a:ext cx="3378165" cy="328295"/>
          </a:xfrm>
          <a:prstGeom prst="rect">
            <a:avLst/>
          </a:prstGeom>
        </p:spPr>
        <p:txBody>
          <a:bodyPr lIns="0" tIns="0" rIns="0" bIns="0">
            <a:spAutoFit/>
          </a:bodyPr>
          <a:lstStyle>
            <a:lvl1pPr marL="0" indent="0">
              <a:spcBef>
                <a:spcPts val="0"/>
              </a:spcBef>
              <a:buNone/>
              <a:defRPr sz="2133" b="0" i="0">
                <a:solidFill>
                  <a:srgbClr val="F9F7F6"/>
                </a:solidFill>
                <a:latin typeface="IBM Plex Sans" panose="020B0503050203000203" pitchFamily="34" charset="0"/>
                <a:cs typeface="Arial" panose="020B0604020202020204" pitchFamily="34" charset="0"/>
              </a:defRPr>
            </a:lvl1pPr>
          </a:lstStyle>
          <a:p>
            <a:pPr lvl="0"/>
            <a:r>
              <a:rPr lang="en-US" err="1"/>
              <a:t>Firstname</a:t>
            </a:r>
            <a:r>
              <a:rPr lang="en-US"/>
              <a:t> Lastname</a:t>
            </a:r>
          </a:p>
        </p:txBody>
      </p:sp>
      <p:sp>
        <p:nvSpPr>
          <p:cNvPr id="7" name="Text Placeholder 16">
            <a:extLst>
              <a:ext uri="{FF2B5EF4-FFF2-40B4-BE49-F238E27FC236}">
                <a16:creationId xmlns:a16="http://schemas.microsoft.com/office/drawing/2014/main" id="{46A98B00-58AA-2C8D-1414-FBDAEF200F05}"/>
              </a:ext>
            </a:extLst>
          </p:cNvPr>
          <p:cNvSpPr>
            <a:spLocks noGrp="1"/>
          </p:cNvSpPr>
          <p:nvPr>
            <p:ph type="body" sz="quarter" idx="14" hasCustomPrompt="1"/>
          </p:nvPr>
        </p:nvSpPr>
        <p:spPr>
          <a:xfrm>
            <a:off x="508000" y="6291533"/>
            <a:ext cx="3378165" cy="246221"/>
          </a:xfrm>
          <a:prstGeom prst="rect">
            <a:avLst/>
          </a:prstGeom>
        </p:spPr>
        <p:txBody>
          <a:bodyPr lIns="0" tIns="0" rIns="0" bIns="0">
            <a:spAutoFit/>
          </a:bodyPr>
          <a:lstStyle>
            <a:lvl1pPr marL="0" indent="0">
              <a:spcBef>
                <a:spcPts val="0"/>
              </a:spcBef>
              <a:buNone/>
              <a:defRPr sz="1600" b="0" i="0">
                <a:solidFill>
                  <a:srgbClr val="E3E0DE"/>
                </a:solidFill>
                <a:latin typeface="IBM Plex Sans" panose="020B0503050203000203" pitchFamily="34" charset="0"/>
                <a:cs typeface="Arial" panose="020B0604020202020204" pitchFamily="34" charset="0"/>
              </a:defRPr>
            </a:lvl1pPr>
          </a:lstStyle>
          <a:p>
            <a:pPr lvl="0"/>
            <a:r>
              <a:rPr lang="en-US" dirty="0"/>
              <a:t>Position</a:t>
            </a:r>
          </a:p>
        </p:txBody>
      </p:sp>
    </p:spTree>
    <p:extLst>
      <p:ext uri="{BB962C8B-B14F-4D97-AF65-F5344CB8AC3E}">
        <p14:creationId xmlns:p14="http://schemas.microsoft.com/office/powerpoint/2010/main" val="13640125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06 - A">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592993"/>
            <a:ext cx="9138508" cy="2573012"/>
          </a:xfrm>
          <a:prstGeom prst="rect">
            <a:avLst/>
          </a:prstGeom>
        </p:spPr>
        <p:txBody>
          <a:bodyPr wrap="square" lIns="0" tIns="0" rIns="0" bIns="0">
            <a:spAutoFit/>
          </a:bodyPr>
          <a:lstStyle>
            <a:lvl1pPr marL="0" indent="0">
              <a:lnSpc>
                <a:spcPct val="95000"/>
              </a:lnSpc>
              <a:spcBef>
                <a:spcPts val="0"/>
              </a:spcBef>
              <a:buNone/>
              <a:defRPr sz="5867" b="0" i="0" spc="-100">
                <a:solidFill>
                  <a:srgbClr val="F9F7F6"/>
                </a:solidFill>
                <a:latin typeface="FT Bureau" pitchFamily="2" charset="77"/>
              </a:defRPr>
            </a:lvl1pPr>
          </a:lstStyle>
          <a:p>
            <a:pPr lvl="0"/>
            <a:r>
              <a:rPr lang="en-US"/>
              <a:t>Presentation Title Can Go Here And Be Several Lines Long If Needed</a:t>
            </a:r>
          </a:p>
        </p:txBody>
      </p:sp>
      <p:sp>
        <p:nvSpPr>
          <p:cNvPr id="2" name="Text Placeholder 11">
            <a:extLst>
              <a:ext uri="{FF2B5EF4-FFF2-40B4-BE49-F238E27FC236}">
                <a16:creationId xmlns:a16="http://schemas.microsoft.com/office/drawing/2014/main" id="{00652966-A537-E9AC-4E7E-CD258EBB6D35}"/>
              </a:ext>
            </a:extLst>
          </p:cNvPr>
          <p:cNvSpPr>
            <a:spLocks noGrp="1"/>
          </p:cNvSpPr>
          <p:nvPr>
            <p:ph type="body" sz="quarter" idx="10" hasCustomPrompt="1"/>
          </p:nvPr>
        </p:nvSpPr>
        <p:spPr>
          <a:xfrm>
            <a:off x="508000" y="2187473"/>
            <a:ext cx="10579100" cy="164147"/>
          </a:xfrm>
          <a:prstGeom prst="rect">
            <a:avLst/>
          </a:prstGeom>
        </p:spPr>
        <p:txBody>
          <a:bodyPr wrap="square" lIns="0" tIns="0" rIns="0" bIns="0" anchor="t" anchorCtr="0">
            <a:spAutoFit/>
          </a:bodyPr>
          <a:lstStyle>
            <a:lvl1pPr marL="0" indent="0">
              <a:spcBef>
                <a:spcPts val="0"/>
              </a:spcBef>
              <a:buNone/>
              <a:defRPr sz="1067" b="0" i="0" spc="80" baseline="0">
                <a:solidFill>
                  <a:srgbClr val="CECCCA"/>
                </a:solidFill>
                <a:latin typeface="IBM Plex Sans Medium" panose="020B0503050203000203" pitchFamily="34" charset="0"/>
                <a:cs typeface="Arial" panose="020B0604020202020204" pitchFamily="34" charset="0"/>
              </a:defRPr>
            </a:lvl1pPr>
          </a:lstStyle>
          <a:p>
            <a:pPr lvl="0"/>
            <a:r>
              <a:rPr lang="en-US"/>
              <a:t>DATE OR EYEBROW COPY CAN GO HERE</a:t>
            </a:r>
          </a:p>
        </p:txBody>
      </p:sp>
      <p:sp>
        <p:nvSpPr>
          <p:cNvPr id="3" name="Text Placeholder 11">
            <a:extLst>
              <a:ext uri="{FF2B5EF4-FFF2-40B4-BE49-F238E27FC236}">
                <a16:creationId xmlns:a16="http://schemas.microsoft.com/office/drawing/2014/main" id="{AC871F06-43E1-6348-BAD9-A5BFB3713026}"/>
              </a:ext>
            </a:extLst>
          </p:cNvPr>
          <p:cNvSpPr>
            <a:spLocks noGrp="1"/>
          </p:cNvSpPr>
          <p:nvPr>
            <p:ph type="body" sz="quarter" idx="12" hasCustomPrompt="1"/>
          </p:nvPr>
        </p:nvSpPr>
        <p:spPr>
          <a:xfrm>
            <a:off x="508000" y="5664097"/>
            <a:ext cx="1803400" cy="164147"/>
          </a:xfrm>
          <a:prstGeom prst="rect">
            <a:avLst/>
          </a:prstGeom>
        </p:spPr>
        <p:txBody>
          <a:bodyPr wrap="square" lIns="0" tIns="0" rIns="0" bIns="0" anchor="t" anchorCtr="0">
            <a:spAutoFit/>
          </a:bodyPr>
          <a:lstStyle>
            <a:lvl1pPr marL="0" indent="0">
              <a:spcBef>
                <a:spcPts val="0"/>
              </a:spcBef>
              <a:buNone/>
              <a:defRPr sz="1067" b="0" i="0" spc="80" baseline="0">
                <a:solidFill>
                  <a:srgbClr val="CECCCA"/>
                </a:solidFill>
                <a:latin typeface="IBM Plex Sans Medium" panose="020B0503050203000203" pitchFamily="34" charset="0"/>
                <a:cs typeface="Arial" panose="020B0604020202020204" pitchFamily="34" charset="0"/>
              </a:defRPr>
            </a:lvl1pPr>
          </a:lstStyle>
          <a:p>
            <a:pPr lvl="0"/>
            <a:r>
              <a:rPr lang="en-US"/>
              <a:t>PRESENTED BY:</a:t>
            </a:r>
          </a:p>
        </p:txBody>
      </p:sp>
      <p:sp>
        <p:nvSpPr>
          <p:cNvPr id="4" name="Text Placeholder 16">
            <a:extLst>
              <a:ext uri="{FF2B5EF4-FFF2-40B4-BE49-F238E27FC236}">
                <a16:creationId xmlns:a16="http://schemas.microsoft.com/office/drawing/2014/main" id="{E0E48653-9A0F-82FF-1797-065D1B857E5F}"/>
              </a:ext>
            </a:extLst>
          </p:cNvPr>
          <p:cNvSpPr>
            <a:spLocks noGrp="1"/>
          </p:cNvSpPr>
          <p:nvPr>
            <p:ph type="body" sz="quarter" idx="13" hasCustomPrompt="1"/>
          </p:nvPr>
        </p:nvSpPr>
        <p:spPr>
          <a:xfrm>
            <a:off x="508000" y="5978652"/>
            <a:ext cx="3378165" cy="328295"/>
          </a:xfrm>
          <a:prstGeom prst="rect">
            <a:avLst/>
          </a:prstGeom>
        </p:spPr>
        <p:txBody>
          <a:bodyPr lIns="0" tIns="0" rIns="0" bIns="0">
            <a:spAutoFit/>
          </a:bodyPr>
          <a:lstStyle>
            <a:lvl1pPr marL="0" indent="0">
              <a:spcBef>
                <a:spcPts val="0"/>
              </a:spcBef>
              <a:buNone/>
              <a:defRPr sz="2133" b="0" i="0">
                <a:solidFill>
                  <a:srgbClr val="F9F7F6"/>
                </a:solidFill>
                <a:latin typeface="IBM Plex Sans" panose="020B0503050203000203" pitchFamily="34" charset="0"/>
                <a:cs typeface="Arial" panose="020B0604020202020204" pitchFamily="34" charset="0"/>
              </a:defRPr>
            </a:lvl1pPr>
          </a:lstStyle>
          <a:p>
            <a:pPr lvl="0"/>
            <a:r>
              <a:rPr lang="en-US" err="1"/>
              <a:t>Firstname</a:t>
            </a:r>
            <a:r>
              <a:rPr lang="en-US"/>
              <a:t> Lastname</a:t>
            </a:r>
          </a:p>
        </p:txBody>
      </p:sp>
      <p:sp>
        <p:nvSpPr>
          <p:cNvPr id="5" name="Text Placeholder 16">
            <a:extLst>
              <a:ext uri="{FF2B5EF4-FFF2-40B4-BE49-F238E27FC236}">
                <a16:creationId xmlns:a16="http://schemas.microsoft.com/office/drawing/2014/main" id="{0F20DF54-25CA-9478-0CAF-42AD53654134}"/>
              </a:ext>
            </a:extLst>
          </p:cNvPr>
          <p:cNvSpPr>
            <a:spLocks noGrp="1"/>
          </p:cNvSpPr>
          <p:nvPr>
            <p:ph type="body" sz="quarter" idx="14" hasCustomPrompt="1"/>
          </p:nvPr>
        </p:nvSpPr>
        <p:spPr>
          <a:xfrm>
            <a:off x="508000" y="6257667"/>
            <a:ext cx="3378165" cy="246221"/>
          </a:xfrm>
          <a:prstGeom prst="rect">
            <a:avLst/>
          </a:prstGeom>
        </p:spPr>
        <p:txBody>
          <a:bodyPr lIns="0" tIns="0" rIns="0" bIns="0">
            <a:spAutoFit/>
          </a:bodyPr>
          <a:lstStyle>
            <a:lvl1pPr marL="0" indent="0">
              <a:spcBef>
                <a:spcPts val="0"/>
              </a:spcBef>
              <a:buNone/>
              <a:defRPr sz="1600" b="0" i="0">
                <a:solidFill>
                  <a:srgbClr val="E3E0DE"/>
                </a:solidFill>
                <a:latin typeface="IBM Plex Sans" panose="020B0503050203000203" pitchFamily="34" charset="0"/>
                <a:cs typeface="Arial" panose="020B0604020202020204" pitchFamily="34" charset="0"/>
              </a:defRPr>
            </a:lvl1pPr>
          </a:lstStyle>
          <a:p>
            <a:pPr lvl="0"/>
            <a:r>
              <a:rPr lang="en-US"/>
              <a:t>Position</a:t>
            </a:r>
          </a:p>
        </p:txBody>
      </p:sp>
    </p:spTree>
    <p:extLst>
      <p:ext uri="{BB962C8B-B14F-4D97-AF65-F5344CB8AC3E}">
        <p14:creationId xmlns:p14="http://schemas.microsoft.com/office/powerpoint/2010/main" val="33546590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06 - B">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592993"/>
            <a:ext cx="9114301" cy="2573205"/>
          </a:xfrm>
          <a:prstGeom prst="rect">
            <a:avLst/>
          </a:prstGeom>
        </p:spPr>
        <p:txBody>
          <a:bodyPr wrap="square" lIns="0" tIns="0" rIns="0" bIns="0">
            <a:spAutoFit/>
          </a:bodyPr>
          <a:lstStyle>
            <a:lvl1pPr marL="0" indent="0">
              <a:lnSpc>
                <a:spcPct val="95000"/>
              </a:lnSpc>
              <a:spcBef>
                <a:spcPts val="0"/>
              </a:spcBef>
              <a:buNone/>
              <a:defRPr lang="en-US" sz="5867" b="0" i="0" spc="-100" dirty="0">
                <a:solidFill>
                  <a:srgbClr val="F9F7F6"/>
                </a:solidFill>
                <a:latin typeface="FT Bureau" pitchFamily="2" charset="77"/>
              </a:defRPr>
            </a:lvl1pPr>
          </a:lstStyle>
          <a:p>
            <a:pPr marL="0" lvl="0" indent="0">
              <a:lnSpc>
                <a:spcPct val="95000"/>
              </a:lnSpc>
              <a:spcBef>
                <a:spcPts val="0"/>
              </a:spcBef>
              <a:buNone/>
            </a:pPr>
            <a:r>
              <a:rPr lang="en-US"/>
              <a:t>Presentation Title Can Go Here And Be Several Lines Long If Needed</a:t>
            </a:r>
          </a:p>
        </p:txBody>
      </p:sp>
      <p:sp>
        <p:nvSpPr>
          <p:cNvPr id="2" name="Text Placeholder 11">
            <a:extLst>
              <a:ext uri="{FF2B5EF4-FFF2-40B4-BE49-F238E27FC236}">
                <a16:creationId xmlns:a16="http://schemas.microsoft.com/office/drawing/2014/main" id="{32C39E4A-CDAD-E565-1325-21CD58A207D0}"/>
              </a:ext>
            </a:extLst>
          </p:cNvPr>
          <p:cNvSpPr>
            <a:spLocks noGrp="1"/>
          </p:cNvSpPr>
          <p:nvPr>
            <p:ph type="body" sz="quarter" idx="10" hasCustomPrompt="1"/>
          </p:nvPr>
        </p:nvSpPr>
        <p:spPr>
          <a:xfrm>
            <a:off x="508000" y="2187473"/>
            <a:ext cx="10579100" cy="164147"/>
          </a:xfrm>
          <a:prstGeom prst="rect">
            <a:avLst/>
          </a:prstGeom>
        </p:spPr>
        <p:txBody>
          <a:bodyPr wrap="square" lIns="0" tIns="0" rIns="0" bIns="0" anchor="t" anchorCtr="0">
            <a:spAutoFit/>
          </a:bodyPr>
          <a:lstStyle>
            <a:lvl1pPr marL="0" indent="0">
              <a:spcBef>
                <a:spcPts val="0"/>
              </a:spcBef>
              <a:buNone/>
              <a:defRPr sz="1067" b="0" i="0" spc="80" baseline="0">
                <a:solidFill>
                  <a:srgbClr val="CECCCA"/>
                </a:solidFill>
                <a:latin typeface="IBM Plex Sans Medium" panose="020B0503050203000203" pitchFamily="34" charset="0"/>
                <a:cs typeface="Arial" panose="020B0604020202020204" pitchFamily="34" charset="0"/>
              </a:defRPr>
            </a:lvl1pPr>
          </a:lstStyle>
          <a:p>
            <a:pPr lvl="0"/>
            <a:r>
              <a:rPr lang="en-US"/>
              <a:t>DATE OR EYEBROW COPY CAN GO HERE</a:t>
            </a:r>
          </a:p>
        </p:txBody>
      </p:sp>
      <p:sp>
        <p:nvSpPr>
          <p:cNvPr id="3" name="Text Placeholder 11">
            <a:extLst>
              <a:ext uri="{FF2B5EF4-FFF2-40B4-BE49-F238E27FC236}">
                <a16:creationId xmlns:a16="http://schemas.microsoft.com/office/drawing/2014/main" id="{3ECFB261-1964-56C4-CAC6-2209548E5FC7}"/>
              </a:ext>
            </a:extLst>
          </p:cNvPr>
          <p:cNvSpPr>
            <a:spLocks noGrp="1"/>
          </p:cNvSpPr>
          <p:nvPr>
            <p:ph type="body" sz="quarter" idx="12" hasCustomPrompt="1"/>
          </p:nvPr>
        </p:nvSpPr>
        <p:spPr>
          <a:xfrm>
            <a:off x="508000" y="5664097"/>
            <a:ext cx="1803400" cy="164147"/>
          </a:xfrm>
          <a:prstGeom prst="rect">
            <a:avLst/>
          </a:prstGeom>
        </p:spPr>
        <p:txBody>
          <a:bodyPr wrap="square" lIns="0" tIns="0" rIns="0" bIns="0" anchor="t" anchorCtr="0">
            <a:spAutoFit/>
          </a:bodyPr>
          <a:lstStyle>
            <a:lvl1pPr marL="0" indent="0">
              <a:spcBef>
                <a:spcPts val="0"/>
              </a:spcBef>
              <a:buNone/>
              <a:defRPr sz="1067" b="0" i="0" spc="80" baseline="0">
                <a:solidFill>
                  <a:srgbClr val="CECCCA"/>
                </a:solidFill>
                <a:latin typeface="IBM Plex Sans Medium" panose="020B0503050203000203" pitchFamily="34" charset="0"/>
                <a:cs typeface="Arial" panose="020B0604020202020204" pitchFamily="34" charset="0"/>
              </a:defRPr>
            </a:lvl1pPr>
          </a:lstStyle>
          <a:p>
            <a:pPr lvl="0"/>
            <a:r>
              <a:rPr lang="en-US"/>
              <a:t>PRESENTED BY:</a:t>
            </a:r>
          </a:p>
        </p:txBody>
      </p:sp>
      <p:sp>
        <p:nvSpPr>
          <p:cNvPr id="4" name="Text Placeholder 16">
            <a:extLst>
              <a:ext uri="{FF2B5EF4-FFF2-40B4-BE49-F238E27FC236}">
                <a16:creationId xmlns:a16="http://schemas.microsoft.com/office/drawing/2014/main" id="{F994022C-0653-975A-D6F8-4A59BE60CD78}"/>
              </a:ext>
            </a:extLst>
          </p:cNvPr>
          <p:cNvSpPr>
            <a:spLocks noGrp="1"/>
          </p:cNvSpPr>
          <p:nvPr>
            <p:ph type="body" sz="quarter" idx="13" hasCustomPrompt="1"/>
          </p:nvPr>
        </p:nvSpPr>
        <p:spPr>
          <a:xfrm>
            <a:off x="508000" y="5978652"/>
            <a:ext cx="3378165" cy="328295"/>
          </a:xfrm>
          <a:prstGeom prst="rect">
            <a:avLst/>
          </a:prstGeom>
        </p:spPr>
        <p:txBody>
          <a:bodyPr lIns="0" tIns="0" rIns="0" bIns="0">
            <a:spAutoFit/>
          </a:bodyPr>
          <a:lstStyle>
            <a:lvl1pPr marL="0" indent="0">
              <a:spcBef>
                <a:spcPts val="0"/>
              </a:spcBef>
              <a:buNone/>
              <a:defRPr sz="2133" b="0" i="0">
                <a:solidFill>
                  <a:srgbClr val="F9F7F6"/>
                </a:solidFill>
                <a:latin typeface="IBM Plex Sans" panose="020B0503050203000203" pitchFamily="34" charset="0"/>
                <a:cs typeface="Arial" panose="020B0604020202020204" pitchFamily="34" charset="0"/>
              </a:defRPr>
            </a:lvl1pPr>
          </a:lstStyle>
          <a:p>
            <a:pPr lvl="0"/>
            <a:r>
              <a:rPr lang="en-US" err="1"/>
              <a:t>Firstname</a:t>
            </a:r>
            <a:r>
              <a:rPr lang="en-US"/>
              <a:t> Lastname</a:t>
            </a:r>
          </a:p>
        </p:txBody>
      </p:sp>
      <p:sp>
        <p:nvSpPr>
          <p:cNvPr id="5" name="Text Placeholder 16">
            <a:extLst>
              <a:ext uri="{FF2B5EF4-FFF2-40B4-BE49-F238E27FC236}">
                <a16:creationId xmlns:a16="http://schemas.microsoft.com/office/drawing/2014/main" id="{CED2B3AA-DC20-4D2F-1A97-B1E118351BAE}"/>
              </a:ext>
            </a:extLst>
          </p:cNvPr>
          <p:cNvSpPr>
            <a:spLocks noGrp="1"/>
          </p:cNvSpPr>
          <p:nvPr>
            <p:ph type="body" sz="quarter" idx="14" hasCustomPrompt="1"/>
          </p:nvPr>
        </p:nvSpPr>
        <p:spPr>
          <a:xfrm>
            <a:off x="508000" y="6257667"/>
            <a:ext cx="3378165" cy="246221"/>
          </a:xfrm>
          <a:prstGeom prst="rect">
            <a:avLst/>
          </a:prstGeom>
        </p:spPr>
        <p:txBody>
          <a:bodyPr lIns="0" tIns="0" rIns="0" bIns="0">
            <a:spAutoFit/>
          </a:bodyPr>
          <a:lstStyle>
            <a:lvl1pPr marL="0" indent="0">
              <a:spcBef>
                <a:spcPts val="0"/>
              </a:spcBef>
              <a:buNone/>
              <a:defRPr sz="1600" b="0" i="0">
                <a:solidFill>
                  <a:srgbClr val="E3E0DE"/>
                </a:solidFill>
                <a:latin typeface="IBM Plex Sans" panose="020B0503050203000203" pitchFamily="34" charset="0"/>
                <a:cs typeface="Arial" panose="020B0604020202020204" pitchFamily="34" charset="0"/>
              </a:defRPr>
            </a:lvl1pPr>
          </a:lstStyle>
          <a:p>
            <a:pPr lvl="0"/>
            <a:r>
              <a:rPr lang="en-US"/>
              <a:t>Position</a:t>
            </a:r>
          </a:p>
        </p:txBody>
      </p:sp>
    </p:spTree>
    <p:extLst>
      <p:ext uri="{BB962C8B-B14F-4D97-AF65-F5344CB8AC3E}">
        <p14:creationId xmlns:p14="http://schemas.microsoft.com/office/powerpoint/2010/main" val="29129945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Header Green Background">
    <p:bg>
      <p:bgPr>
        <a:solidFill>
          <a:srgbClr val="1D5245"/>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464121"/>
            <a:ext cx="5588000" cy="1559658"/>
          </a:xfrm>
          <a:prstGeom prst="rect">
            <a:avLst/>
          </a:prstGeom>
        </p:spPr>
        <p:txBody>
          <a:bodyPr wrap="square" lIns="0" tIns="0" rIns="0" bIns="0">
            <a:spAutoFit/>
          </a:bodyPr>
          <a:lstStyle>
            <a:lvl1pPr marL="0" indent="0">
              <a:lnSpc>
                <a:spcPct val="95000"/>
              </a:lnSpc>
              <a:spcBef>
                <a:spcPts val="0"/>
              </a:spcBef>
              <a:buNone/>
              <a:defRPr lang="en-US" sz="5334" b="0" i="0" spc="-100" dirty="0">
                <a:solidFill>
                  <a:srgbClr val="F9F7F6"/>
                </a:solidFill>
                <a:effectLst/>
                <a:latin typeface="FT Bureau" pitchFamily="2" charset="77"/>
              </a:defRPr>
            </a:lvl1pPr>
          </a:lstStyle>
          <a:p>
            <a:pPr marL="0" lvl="0" indent="0">
              <a:lnSpc>
                <a:spcPct val="95000"/>
              </a:lnSpc>
              <a:spcBef>
                <a:spcPts val="0"/>
              </a:spcBef>
              <a:buNone/>
            </a:pPr>
            <a:r>
              <a:rPr lang="en-US" dirty="0">
                <a:effectLst/>
              </a:rPr>
              <a:t>Section Headline Can Go Here</a:t>
            </a:r>
            <a:endParaRPr lang="en-US" dirty="0"/>
          </a:p>
        </p:txBody>
      </p:sp>
      <p:pic>
        <p:nvPicPr>
          <p:cNvPr id="5" name="lockup" descr="Bb logo&#10;">
            <a:extLst>
              <a:ext uri="{FF2B5EF4-FFF2-40B4-BE49-F238E27FC236}">
                <a16:creationId xmlns:a16="http://schemas.microsoft.com/office/drawing/2014/main" id="{0B4E96D2-1CD4-4A47-5729-48FC86DFA75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226800" y="508000"/>
            <a:ext cx="457200" cy="482600"/>
          </a:xfrm>
          <a:prstGeom prst="rect">
            <a:avLst/>
          </a:prstGeom>
        </p:spPr>
      </p:pic>
      <p:pic>
        <p:nvPicPr>
          <p:cNvPr id="2" name="Frame 1547741551">
            <a:extLst>
              <a:ext uri="{FF2B5EF4-FFF2-40B4-BE49-F238E27FC236}">
                <a16:creationId xmlns:a16="http://schemas.microsoft.com/office/drawing/2014/main" id="{F03EEBB7-6642-172C-6B7D-CF0850C1331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1263152"/>
            <a:ext cx="8845550" cy="20046"/>
          </a:xfrm>
          <a:prstGeom prst="rect">
            <a:avLst/>
          </a:prstGeom>
        </p:spPr>
      </p:pic>
      <p:pic>
        <p:nvPicPr>
          <p:cNvPr id="4" name="Frame 1547741553">
            <a:extLst>
              <a:ext uri="{FF2B5EF4-FFF2-40B4-BE49-F238E27FC236}">
                <a16:creationId xmlns:a16="http://schemas.microsoft.com/office/drawing/2014/main" id="{A3CECC98-529C-80A7-691A-17AD3E1D143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7518400" y="3415802"/>
            <a:ext cx="4673600" cy="20046"/>
          </a:xfrm>
          <a:prstGeom prst="rect">
            <a:avLst/>
          </a:prstGeom>
        </p:spPr>
      </p:pic>
      <p:pic>
        <p:nvPicPr>
          <p:cNvPr id="6" name="Frame 1547741552">
            <a:extLst>
              <a:ext uri="{FF2B5EF4-FFF2-40B4-BE49-F238E27FC236}">
                <a16:creationId xmlns:a16="http://schemas.microsoft.com/office/drawing/2014/main" id="{F79D8F15-4795-F8FA-3775-75E00B7779D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5574803"/>
            <a:ext cx="8845550" cy="20047"/>
          </a:xfrm>
          <a:prstGeom prst="rect">
            <a:avLst/>
          </a:prstGeom>
        </p:spPr>
      </p:pic>
    </p:spTree>
    <p:extLst>
      <p:ext uri="{BB962C8B-B14F-4D97-AF65-F5344CB8AC3E}">
        <p14:creationId xmlns:p14="http://schemas.microsoft.com/office/powerpoint/2010/main" val="12136097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6946900" y="2464121"/>
            <a:ext cx="4737100" cy="2339102"/>
          </a:xfrm>
          <a:prstGeom prst="rect">
            <a:avLst/>
          </a:prstGeom>
        </p:spPr>
        <p:txBody>
          <a:bodyPr wrap="square" lIns="0" tIns="0" rIns="0" bIns="0">
            <a:spAutoFit/>
          </a:bodyPr>
          <a:lstStyle>
            <a:lvl1pPr marL="0" indent="0">
              <a:lnSpc>
                <a:spcPct val="95000"/>
              </a:lnSpc>
              <a:spcBef>
                <a:spcPts val="0"/>
              </a:spcBef>
              <a:buNone/>
              <a:defRPr sz="5334" b="0" i="0" spc="-100">
                <a:solidFill>
                  <a:srgbClr val="F9F7F6"/>
                </a:solidFill>
                <a:latin typeface="FT Bureau" pitchFamily="2" charset="77"/>
              </a:defRPr>
            </a:lvl1pPr>
          </a:lstStyle>
          <a:p>
            <a:pPr lvl="0"/>
            <a:r>
              <a:rPr lang="en-US" dirty="0">
                <a:effectLst/>
              </a:rPr>
              <a:t>Section Headline Can Go Here</a:t>
            </a:r>
            <a:endParaRPr lang="en-US" dirty="0"/>
          </a:p>
        </p:txBody>
      </p:sp>
    </p:spTree>
    <p:extLst>
      <p:ext uri="{BB962C8B-B14F-4D97-AF65-F5344CB8AC3E}">
        <p14:creationId xmlns:p14="http://schemas.microsoft.com/office/powerpoint/2010/main" val="32365781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genda 01">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B5763668-33AA-6C84-3B40-A315269128EA}"/>
              </a:ext>
            </a:extLst>
          </p:cNvPr>
          <p:cNvSpPr>
            <a:spLocks noGrp="1"/>
          </p:cNvSpPr>
          <p:nvPr>
            <p:ph type="body" sz="quarter" idx="11" hasCustomPrompt="1"/>
          </p:nvPr>
        </p:nvSpPr>
        <p:spPr>
          <a:xfrm>
            <a:off x="508000" y="486834"/>
            <a:ext cx="5302249" cy="467821"/>
          </a:xfrm>
          <a:prstGeom prst="rect">
            <a:avLst/>
          </a:prstGeom>
        </p:spPr>
        <p:txBody>
          <a:bodyPr wrap="square" lIns="0" tIns="0" rIns="0" bIns="0">
            <a:spAutoFit/>
          </a:bodyPr>
          <a:lstStyle>
            <a:lvl1pPr marL="0" indent="0">
              <a:lnSpc>
                <a:spcPct val="95000"/>
              </a:lnSpc>
              <a:spcBef>
                <a:spcPts val="0"/>
              </a:spcBef>
              <a:buNone/>
              <a:defRPr sz="3200" b="0" i="0" spc="-100">
                <a:solidFill>
                  <a:srgbClr val="172622"/>
                </a:solidFill>
                <a:latin typeface="FT Bureau" pitchFamily="2" charset="77"/>
              </a:defRPr>
            </a:lvl1pPr>
          </a:lstStyle>
          <a:p>
            <a:pPr lvl="0"/>
            <a:r>
              <a:rPr lang="en-US">
                <a:effectLst/>
              </a:rPr>
              <a:t>Agenda</a:t>
            </a:r>
            <a:endParaRPr lang="en-US"/>
          </a:p>
        </p:txBody>
      </p:sp>
      <p:sp>
        <p:nvSpPr>
          <p:cNvPr id="26" name="Text Placeholder 13">
            <a:extLst>
              <a:ext uri="{FF2B5EF4-FFF2-40B4-BE49-F238E27FC236}">
                <a16:creationId xmlns:a16="http://schemas.microsoft.com/office/drawing/2014/main" id="{AF6DD1FC-D632-1068-1E70-678A0AF591DA}"/>
              </a:ext>
            </a:extLst>
          </p:cNvPr>
          <p:cNvSpPr>
            <a:spLocks noGrp="1"/>
          </p:cNvSpPr>
          <p:nvPr>
            <p:ph type="body" sz="quarter" idx="12" hasCustomPrompt="1"/>
          </p:nvPr>
        </p:nvSpPr>
        <p:spPr>
          <a:xfrm>
            <a:off x="1390650" y="1864779"/>
            <a:ext cx="4419599" cy="350865"/>
          </a:xfrm>
          <a:prstGeom prst="rect">
            <a:avLst/>
          </a:prstGeom>
        </p:spPr>
        <p:txBody>
          <a:bodyPr wrap="square" lIns="0" tIns="0" rIns="0" bIns="0">
            <a:spAutoFit/>
          </a:bodyPr>
          <a:lstStyle>
            <a:lvl1pPr marL="0" indent="0">
              <a:lnSpc>
                <a:spcPct val="95000"/>
              </a:lnSpc>
              <a:spcBef>
                <a:spcPts val="0"/>
              </a:spcBef>
              <a:buNone/>
              <a:defRPr sz="2400" b="0" i="0" spc="-100">
                <a:solidFill>
                  <a:srgbClr val="172622"/>
                </a:solidFill>
                <a:latin typeface="FT Bureau" pitchFamily="2" charset="77"/>
              </a:defRPr>
            </a:lvl1pPr>
          </a:lstStyle>
          <a:p>
            <a:pPr lvl="0"/>
            <a:r>
              <a:rPr lang="en-US">
                <a:effectLst/>
              </a:rPr>
              <a:t>Topic Name Can Go Here</a:t>
            </a:r>
            <a:endParaRPr lang="en-US"/>
          </a:p>
        </p:txBody>
      </p:sp>
      <p:sp>
        <p:nvSpPr>
          <p:cNvPr id="27" name="Text Placeholder 13">
            <a:extLst>
              <a:ext uri="{FF2B5EF4-FFF2-40B4-BE49-F238E27FC236}">
                <a16:creationId xmlns:a16="http://schemas.microsoft.com/office/drawing/2014/main" id="{F3D89D0B-72C0-B594-46F2-36767DFC9CB5}"/>
              </a:ext>
            </a:extLst>
          </p:cNvPr>
          <p:cNvSpPr>
            <a:spLocks noGrp="1"/>
          </p:cNvSpPr>
          <p:nvPr>
            <p:ph type="body" sz="quarter" idx="13" hasCustomPrompt="1"/>
          </p:nvPr>
        </p:nvSpPr>
        <p:spPr>
          <a:xfrm>
            <a:off x="508000" y="1864779"/>
            <a:ext cx="835742" cy="350865"/>
          </a:xfrm>
          <a:prstGeom prst="rect">
            <a:avLst/>
          </a:prstGeom>
        </p:spPr>
        <p:txBody>
          <a:bodyPr wrap="square" lIns="0" tIns="0" rIns="0" bIns="0">
            <a:spAutoFit/>
          </a:bodyPr>
          <a:lstStyle>
            <a:lvl1pPr marL="0" indent="0">
              <a:lnSpc>
                <a:spcPct val="95000"/>
              </a:lnSpc>
              <a:spcBef>
                <a:spcPts val="0"/>
              </a:spcBef>
              <a:buNone/>
              <a:defRPr sz="2400" b="0" i="0" spc="0">
                <a:solidFill>
                  <a:srgbClr val="626A68"/>
                </a:solidFill>
                <a:latin typeface="IBM Plex Sans" panose="020B0503050203000203" pitchFamily="34" charset="0"/>
                <a:cs typeface="Arial" panose="020B0604020202020204" pitchFamily="34" charset="0"/>
              </a:defRPr>
            </a:lvl1pPr>
          </a:lstStyle>
          <a:p>
            <a:pPr lvl="0"/>
            <a:r>
              <a:rPr lang="en-US">
                <a:effectLst/>
              </a:rPr>
              <a:t>01</a:t>
            </a:r>
            <a:endParaRPr lang="en-US"/>
          </a:p>
        </p:txBody>
      </p:sp>
      <p:cxnSp>
        <p:nvCxnSpPr>
          <p:cNvPr id="29" name="Straight Connector 28">
            <a:extLst>
              <a:ext uri="{FF2B5EF4-FFF2-40B4-BE49-F238E27FC236}">
                <a16:creationId xmlns:a16="http://schemas.microsoft.com/office/drawing/2014/main" id="{A65B557C-D40A-4247-89F9-AB5C558C4CAD}"/>
              </a:ext>
            </a:extLst>
          </p:cNvPr>
          <p:cNvCxnSpPr/>
          <p:nvPr userDrawn="1"/>
        </p:nvCxnSpPr>
        <p:spPr>
          <a:xfrm>
            <a:off x="508000" y="2431542"/>
            <a:ext cx="5302249" cy="0"/>
          </a:xfrm>
          <a:prstGeom prst="line">
            <a:avLst/>
          </a:prstGeom>
          <a:ln w="12700">
            <a:solidFill>
              <a:srgbClr val="626A68"/>
            </a:solidFill>
          </a:ln>
        </p:spPr>
        <p:style>
          <a:lnRef idx="1">
            <a:schemeClr val="accent1"/>
          </a:lnRef>
          <a:fillRef idx="0">
            <a:schemeClr val="accent1"/>
          </a:fillRef>
          <a:effectRef idx="0">
            <a:schemeClr val="accent1"/>
          </a:effectRef>
          <a:fontRef idx="minor">
            <a:schemeClr val="tx1"/>
          </a:fontRef>
        </p:style>
      </p:cxnSp>
      <p:sp>
        <p:nvSpPr>
          <p:cNvPr id="30" name="Text Placeholder 13">
            <a:extLst>
              <a:ext uri="{FF2B5EF4-FFF2-40B4-BE49-F238E27FC236}">
                <a16:creationId xmlns:a16="http://schemas.microsoft.com/office/drawing/2014/main" id="{DD55403C-098F-22FF-2061-078E0BB03FE4}"/>
              </a:ext>
            </a:extLst>
          </p:cNvPr>
          <p:cNvSpPr>
            <a:spLocks noGrp="1"/>
          </p:cNvSpPr>
          <p:nvPr>
            <p:ph type="body" sz="quarter" idx="14" hasCustomPrompt="1"/>
          </p:nvPr>
        </p:nvSpPr>
        <p:spPr>
          <a:xfrm>
            <a:off x="1390650" y="2736740"/>
            <a:ext cx="4419599" cy="350865"/>
          </a:xfrm>
          <a:prstGeom prst="rect">
            <a:avLst/>
          </a:prstGeom>
        </p:spPr>
        <p:txBody>
          <a:bodyPr wrap="square" lIns="0" tIns="0" rIns="0" bIns="0">
            <a:spAutoFit/>
          </a:bodyPr>
          <a:lstStyle>
            <a:lvl1pPr marL="0" indent="0">
              <a:lnSpc>
                <a:spcPct val="95000"/>
              </a:lnSpc>
              <a:spcBef>
                <a:spcPts val="0"/>
              </a:spcBef>
              <a:buNone/>
              <a:defRPr sz="2400" b="0" i="0" spc="-100">
                <a:solidFill>
                  <a:srgbClr val="172622"/>
                </a:solidFill>
                <a:latin typeface="FT Bureau" pitchFamily="2" charset="77"/>
              </a:defRPr>
            </a:lvl1pPr>
          </a:lstStyle>
          <a:p>
            <a:pPr lvl="0"/>
            <a:r>
              <a:rPr lang="en-US">
                <a:effectLst/>
              </a:rPr>
              <a:t>Topic Name Can Go Here</a:t>
            </a:r>
            <a:endParaRPr lang="en-US"/>
          </a:p>
        </p:txBody>
      </p:sp>
      <p:sp>
        <p:nvSpPr>
          <p:cNvPr id="31" name="Text Placeholder 13">
            <a:extLst>
              <a:ext uri="{FF2B5EF4-FFF2-40B4-BE49-F238E27FC236}">
                <a16:creationId xmlns:a16="http://schemas.microsoft.com/office/drawing/2014/main" id="{50896B1D-6F20-C3BB-79BE-0BA6300300A7}"/>
              </a:ext>
            </a:extLst>
          </p:cNvPr>
          <p:cNvSpPr>
            <a:spLocks noGrp="1"/>
          </p:cNvSpPr>
          <p:nvPr>
            <p:ph type="body" sz="quarter" idx="15" hasCustomPrompt="1"/>
          </p:nvPr>
        </p:nvSpPr>
        <p:spPr>
          <a:xfrm>
            <a:off x="508000" y="2736740"/>
            <a:ext cx="835742" cy="350865"/>
          </a:xfrm>
          <a:prstGeom prst="rect">
            <a:avLst/>
          </a:prstGeom>
        </p:spPr>
        <p:txBody>
          <a:bodyPr wrap="square" lIns="0" tIns="0" rIns="0" bIns="0">
            <a:spAutoFit/>
          </a:bodyPr>
          <a:lstStyle>
            <a:lvl1pPr marL="0" indent="0">
              <a:lnSpc>
                <a:spcPct val="95000"/>
              </a:lnSpc>
              <a:spcBef>
                <a:spcPts val="0"/>
              </a:spcBef>
              <a:buNone/>
              <a:defRPr sz="2400" b="0" i="0" spc="0">
                <a:solidFill>
                  <a:srgbClr val="626A68"/>
                </a:solidFill>
                <a:latin typeface="IBM Plex Sans" panose="020B0503050203000203" pitchFamily="34" charset="0"/>
                <a:cs typeface="Arial" panose="020B0604020202020204" pitchFamily="34" charset="0"/>
              </a:defRPr>
            </a:lvl1pPr>
          </a:lstStyle>
          <a:p>
            <a:pPr lvl="0"/>
            <a:r>
              <a:rPr lang="en-US">
                <a:effectLst/>
              </a:rPr>
              <a:t>02</a:t>
            </a:r>
            <a:endParaRPr lang="en-US"/>
          </a:p>
        </p:txBody>
      </p:sp>
      <p:cxnSp>
        <p:nvCxnSpPr>
          <p:cNvPr id="32" name="Straight Connector 31">
            <a:extLst>
              <a:ext uri="{FF2B5EF4-FFF2-40B4-BE49-F238E27FC236}">
                <a16:creationId xmlns:a16="http://schemas.microsoft.com/office/drawing/2014/main" id="{2B37FE3F-9650-28B4-9D87-1D4B839FA7F4}"/>
              </a:ext>
            </a:extLst>
          </p:cNvPr>
          <p:cNvCxnSpPr/>
          <p:nvPr userDrawn="1"/>
        </p:nvCxnSpPr>
        <p:spPr>
          <a:xfrm>
            <a:off x="508000" y="3303502"/>
            <a:ext cx="5302249" cy="0"/>
          </a:xfrm>
          <a:prstGeom prst="line">
            <a:avLst/>
          </a:prstGeom>
          <a:ln w="12700">
            <a:solidFill>
              <a:srgbClr val="626A68"/>
            </a:solidFill>
          </a:ln>
        </p:spPr>
        <p:style>
          <a:lnRef idx="1">
            <a:schemeClr val="accent1"/>
          </a:lnRef>
          <a:fillRef idx="0">
            <a:schemeClr val="accent1"/>
          </a:fillRef>
          <a:effectRef idx="0">
            <a:schemeClr val="accent1"/>
          </a:effectRef>
          <a:fontRef idx="minor">
            <a:schemeClr val="tx1"/>
          </a:fontRef>
        </p:style>
      </p:cxnSp>
      <p:sp>
        <p:nvSpPr>
          <p:cNvPr id="33" name="Text Placeholder 13">
            <a:extLst>
              <a:ext uri="{FF2B5EF4-FFF2-40B4-BE49-F238E27FC236}">
                <a16:creationId xmlns:a16="http://schemas.microsoft.com/office/drawing/2014/main" id="{2FEA5A5E-9B5B-275E-6952-866B06818007}"/>
              </a:ext>
            </a:extLst>
          </p:cNvPr>
          <p:cNvSpPr>
            <a:spLocks noGrp="1"/>
          </p:cNvSpPr>
          <p:nvPr>
            <p:ph type="body" sz="quarter" idx="16" hasCustomPrompt="1"/>
          </p:nvPr>
        </p:nvSpPr>
        <p:spPr>
          <a:xfrm>
            <a:off x="1390650" y="3516102"/>
            <a:ext cx="4419599" cy="350865"/>
          </a:xfrm>
          <a:prstGeom prst="rect">
            <a:avLst/>
          </a:prstGeom>
        </p:spPr>
        <p:txBody>
          <a:bodyPr wrap="square" lIns="0" tIns="0" rIns="0" bIns="0">
            <a:spAutoFit/>
          </a:bodyPr>
          <a:lstStyle>
            <a:lvl1pPr marL="0" indent="0">
              <a:lnSpc>
                <a:spcPct val="95000"/>
              </a:lnSpc>
              <a:spcBef>
                <a:spcPts val="0"/>
              </a:spcBef>
              <a:buNone/>
              <a:defRPr sz="2400" b="0" i="0" spc="-100">
                <a:solidFill>
                  <a:srgbClr val="172622"/>
                </a:solidFill>
                <a:latin typeface="FT Bureau" pitchFamily="2" charset="77"/>
              </a:defRPr>
            </a:lvl1pPr>
          </a:lstStyle>
          <a:p>
            <a:pPr lvl="0"/>
            <a:r>
              <a:rPr lang="en-US">
                <a:effectLst/>
              </a:rPr>
              <a:t>Topic Name Can Go Here</a:t>
            </a:r>
            <a:endParaRPr lang="en-US"/>
          </a:p>
        </p:txBody>
      </p:sp>
      <p:sp>
        <p:nvSpPr>
          <p:cNvPr id="34" name="Text Placeholder 13">
            <a:extLst>
              <a:ext uri="{FF2B5EF4-FFF2-40B4-BE49-F238E27FC236}">
                <a16:creationId xmlns:a16="http://schemas.microsoft.com/office/drawing/2014/main" id="{31AFF7AD-2310-6407-689E-0ED29CA6B3EB}"/>
              </a:ext>
            </a:extLst>
          </p:cNvPr>
          <p:cNvSpPr>
            <a:spLocks noGrp="1"/>
          </p:cNvSpPr>
          <p:nvPr>
            <p:ph type="body" sz="quarter" idx="17" hasCustomPrompt="1"/>
          </p:nvPr>
        </p:nvSpPr>
        <p:spPr>
          <a:xfrm>
            <a:off x="508000" y="3516102"/>
            <a:ext cx="835742" cy="350865"/>
          </a:xfrm>
          <a:prstGeom prst="rect">
            <a:avLst/>
          </a:prstGeom>
        </p:spPr>
        <p:txBody>
          <a:bodyPr wrap="square" lIns="0" tIns="0" rIns="0" bIns="0">
            <a:spAutoFit/>
          </a:bodyPr>
          <a:lstStyle>
            <a:lvl1pPr marL="0" indent="0">
              <a:lnSpc>
                <a:spcPct val="95000"/>
              </a:lnSpc>
              <a:spcBef>
                <a:spcPts val="0"/>
              </a:spcBef>
              <a:buNone/>
              <a:defRPr sz="2400" b="0" i="0" spc="0">
                <a:solidFill>
                  <a:srgbClr val="626A68"/>
                </a:solidFill>
                <a:latin typeface="IBM Plex Sans" panose="020B0503050203000203" pitchFamily="34" charset="0"/>
                <a:cs typeface="Arial" panose="020B0604020202020204" pitchFamily="34" charset="0"/>
              </a:defRPr>
            </a:lvl1pPr>
          </a:lstStyle>
          <a:p>
            <a:pPr lvl="0"/>
            <a:r>
              <a:rPr lang="en-US">
                <a:effectLst/>
              </a:rPr>
              <a:t>03</a:t>
            </a:r>
            <a:endParaRPr lang="en-US"/>
          </a:p>
        </p:txBody>
      </p:sp>
      <p:cxnSp>
        <p:nvCxnSpPr>
          <p:cNvPr id="35" name="Straight Connector 34">
            <a:extLst>
              <a:ext uri="{FF2B5EF4-FFF2-40B4-BE49-F238E27FC236}">
                <a16:creationId xmlns:a16="http://schemas.microsoft.com/office/drawing/2014/main" id="{C0F2205E-5D79-41E4-31CB-34224E70A4AB}"/>
              </a:ext>
            </a:extLst>
          </p:cNvPr>
          <p:cNvCxnSpPr/>
          <p:nvPr userDrawn="1"/>
        </p:nvCxnSpPr>
        <p:spPr>
          <a:xfrm>
            <a:off x="508000" y="4082864"/>
            <a:ext cx="5302249" cy="0"/>
          </a:xfrm>
          <a:prstGeom prst="line">
            <a:avLst/>
          </a:prstGeom>
          <a:ln w="12700">
            <a:solidFill>
              <a:srgbClr val="626A68"/>
            </a:solidFill>
          </a:ln>
        </p:spPr>
        <p:style>
          <a:lnRef idx="1">
            <a:schemeClr val="accent1"/>
          </a:lnRef>
          <a:fillRef idx="0">
            <a:schemeClr val="accent1"/>
          </a:fillRef>
          <a:effectRef idx="0">
            <a:schemeClr val="accent1"/>
          </a:effectRef>
          <a:fontRef idx="minor">
            <a:schemeClr val="tx1"/>
          </a:fontRef>
        </p:style>
      </p:cxnSp>
      <p:sp>
        <p:nvSpPr>
          <p:cNvPr id="36" name="Text Placeholder 13">
            <a:extLst>
              <a:ext uri="{FF2B5EF4-FFF2-40B4-BE49-F238E27FC236}">
                <a16:creationId xmlns:a16="http://schemas.microsoft.com/office/drawing/2014/main" id="{9D2C671A-65A3-FA17-E4B5-CF90E69CE093}"/>
              </a:ext>
            </a:extLst>
          </p:cNvPr>
          <p:cNvSpPr>
            <a:spLocks noGrp="1"/>
          </p:cNvSpPr>
          <p:nvPr>
            <p:ph type="body" sz="quarter" idx="18" hasCustomPrompt="1"/>
          </p:nvPr>
        </p:nvSpPr>
        <p:spPr>
          <a:xfrm>
            <a:off x="1390650" y="4295464"/>
            <a:ext cx="4419599" cy="350865"/>
          </a:xfrm>
          <a:prstGeom prst="rect">
            <a:avLst/>
          </a:prstGeom>
        </p:spPr>
        <p:txBody>
          <a:bodyPr wrap="square" lIns="0" tIns="0" rIns="0" bIns="0">
            <a:spAutoFit/>
          </a:bodyPr>
          <a:lstStyle>
            <a:lvl1pPr marL="0" indent="0">
              <a:lnSpc>
                <a:spcPct val="95000"/>
              </a:lnSpc>
              <a:spcBef>
                <a:spcPts val="0"/>
              </a:spcBef>
              <a:buNone/>
              <a:defRPr sz="2400" b="0" i="0" spc="-100">
                <a:solidFill>
                  <a:srgbClr val="172622"/>
                </a:solidFill>
                <a:latin typeface="FT Bureau" pitchFamily="2" charset="77"/>
              </a:defRPr>
            </a:lvl1pPr>
          </a:lstStyle>
          <a:p>
            <a:pPr lvl="0"/>
            <a:r>
              <a:rPr lang="en-US">
                <a:effectLst/>
              </a:rPr>
              <a:t>Topic Name Can Go Here</a:t>
            </a:r>
            <a:endParaRPr lang="en-US"/>
          </a:p>
        </p:txBody>
      </p:sp>
      <p:sp>
        <p:nvSpPr>
          <p:cNvPr id="37" name="Text Placeholder 13">
            <a:extLst>
              <a:ext uri="{FF2B5EF4-FFF2-40B4-BE49-F238E27FC236}">
                <a16:creationId xmlns:a16="http://schemas.microsoft.com/office/drawing/2014/main" id="{257B8504-631D-E6BD-93D7-69757B6B3A0F}"/>
              </a:ext>
            </a:extLst>
          </p:cNvPr>
          <p:cNvSpPr>
            <a:spLocks noGrp="1"/>
          </p:cNvSpPr>
          <p:nvPr>
            <p:ph type="body" sz="quarter" idx="19" hasCustomPrompt="1"/>
          </p:nvPr>
        </p:nvSpPr>
        <p:spPr>
          <a:xfrm>
            <a:off x="508000" y="4295464"/>
            <a:ext cx="835742" cy="350865"/>
          </a:xfrm>
          <a:prstGeom prst="rect">
            <a:avLst/>
          </a:prstGeom>
        </p:spPr>
        <p:txBody>
          <a:bodyPr wrap="square" lIns="0" tIns="0" rIns="0" bIns="0">
            <a:spAutoFit/>
          </a:bodyPr>
          <a:lstStyle>
            <a:lvl1pPr marL="0" indent="0">
              <a:lnSpc>
                <a:spcPct val="95000"/>
              </a:lnSpc>
              <a:spcBef>
                <a:spcPts val="0"/>
              </a:spcBef>
              <a:buNone/>
              <a:defRPr sz="2400" b="0" i="0" spc="0">
                <a:solidFill>
                  <a:srgbClr val="626A68"/>
                </a:solidFill>
                <a:latin typeface="IBM Plex Sans" panose="020B0503050203000203" pitchFamily="34" charset="0"/>
                <a:cs typeface="Arial" panose="020B0604020202020204" pitchFamily="34" charset="0"/>
              </a:defRPr>
            </a:lvl1pPr>
          </a:lstStyle>
          <a:p>
            <a:pPr lvl="0"/>
            <a:r>
              <a:rPr lang="en-US">
                <a:effectLst/>
              </a:rPr>
              <a:t>04</a:t>
            </a:r>
            <a:endParaRPr lang="en-US"/>
          </a:p>
        </p:txBody>
      </p:sp>
      <p:cxnSp>
        <p:nvCxnSpPr>
          <p:cNvPr id="38" name="Straight Connector 37">
            <a:extLst>
              <a:ext uri="{FF2B5EF4-FFF2-40B4-BE49-F238E27FC236}">
                <a16:creationId xmlns:a16="http://schemas.microsoft.com/office/drawing/2014/main" id="{DE6F3AF6-70DD-69E7-F7DA-F4272F4A54ED}"/>
              </a:ext>
            </a:extLst>
          </p:cNvPr>
          <p:cNvCxnSpPr/>
          <p:nvPr userDrawn="1"/>
        </p:nvCxnSpPr>
        <p:spPr>
          <a:xfrm>
            <a:off x="508000" y="4862226"/>
            <a:ext cx="5302249" cy="0"/>
          </a:xfrm>
          <a:prstGeom prst="line">
            <a:avLst/>
          </a:prstGeom>
          <a:ln w="12700">
            <a:solidFill>
              <a:srgbClr val="626A68"/>
            </a:solidFill>
          </a:ln>
        </p:spPr>
        <p:style>
          <a:lnRef idx="1">
            <a:schemeClr val="accent1"/>
          </a:lnRef>
          <a:fillRef idx="0">
            <a:schemeClr val="accent1"/>
          </a:fillRef>
          <a:effectRef idx="0">
            <a:schemeClr val="accent1"/>
          </a:effectRef>
          <a:fontRef idx="minor">
            <a:schemeClr val="tx1"/>
          </a:fontRef>
        </p:style>
      </p:cxnSp>
      <p:sp>
        <p:nvSpPr>
          <p:cNvPr id="42" name="Text Placeholder 13">
            <a:extLst>
              <a:ext uri="{FF2B5EF4-FFF2-40B4-BE49-F238E27FC236}">
                <a16:creationId xmlns:a16="http://schemas.microsoft.com/office/drawing/2014/main" id="{F2866544-9F27-55A5-FFA7-C6C48C878067}"/>
              </a:ext>
            </a:extLst>
          </p:cNvPr>
          <p:cNvSpPr>
            <a:spLocks noGrp="1"/>
          </p:cNvSpPr>
          <p:nvPr>
            <p:ph type="body" sz="quarter" idx="20" hasCustomPrompt="1"/>
          </p:nvPr>
        </p:nvSpPr>
        <p:spPr>
          <a:xfrm>
            <a:off x="1390650" y="5074826"/>
            <a:ext cx="4419599" cy="350865"/>
          </a:xfrm>
          <a:prstGeom prst="rect">
            <a:avLst/>
          </a:prstGeom>
        </p:spPr>
        <p:txBody>
          <a:bodyPr wrap="square" lIns="0" tIns="0" rIns="0" bIns="0">
            <a:spAutoFit/>
          </a:bodyPr>
          <a:lstStyle>
            <a:lvl1pPr marL="0" indent="0">
              <a:lnSpc>
                <a:spcPct val="95000"/>
              </a:lnSpc>
              <a:spcBef>
                <a:spcPts val="0"/>
              </a:spcBef>
              <a:buNone/>
              <a:defRPr sz="2400" b="0" i="0" spc="-100">
                <a:solidFill>
                  <a:srgbClr val="172622"/>
                </a:solidFill>
                <a:latin typeface="FT Bureau" pitchFamily="2" charset="77"/>
              </a:defRPr>
            </a:lvl1pPr>
          </a:lstStyle>
          <a:p>
            <a:pPr lvl="0"/>
            <a:r>
              <a:rPr lang="en-US">
                <a:effectLst/>
              </a:rPr>
              <a:t>Topic Name Can Go Here</a:t>
            </a:r>
            <a:endParaRPr lang="en-US"/>
          </a:p>
        </p:txBody>
      </p:sp>
      <p:sp>
        <p:nvSpPr>
          <p:cNvPr id="43" name="Text Placeholder 13">
            <a:extLst>
              <a:ext uri="{FF2B5EF4-FFF2-40B4-BE49-F238E27FC236}">
                <a16:creationId xmlns:a16="http://schemas.microsoft.com/office/drawing/2014/main" id="{31D014C1-84A8-423F-A136-A17C69D38812}"/>
              </a:ext>
            </a:extLst>
          </p:cNvPr>
          <p:cNvSpPr>
            <a:spLocks noGrp="1"/>
          </p:cNvSpPr>
          <p:nvPr>
            <p:ph type="body" sz="quarter" idx="21" hasCustomPrompt="1"/>
          </p:nvPr>
        </p:nvSpPr>
        <p:spPr>
          <a:xfrm>
            <a:off x="508000" y="5074826"/>
            <a:ext cx="835742" cy="350865"/>
          </a:xfrm>
          <a:prstGeom prst="rect">
            <a:avLst/>
          </a:prstGeom>
        </p:spPr>
        <p:txBody>
          <a:bodyPr wrap="square" lIns="0" tIns="0" rIns="0" bIns="0">
            <a:spAutoFit/>
          </a:bodyPr>
          <a:lstStyle>
            <a:lvl1pPr marL="0" indent="0">
              <a:lnSpc>
                <a:spcPct val="95000"/>
              </a:lnSpc>
              <a:spcBef>
                <a:spcPts val="0"/>
              </a:spcBef>
              <a:buNone/>
              <a:defRPr sz="2400" b="0" i="0" spc="0">
                <a:solidFill>
                  <a:srgbClr val="626A68"/>
                </a:solidFill>
                <a:latin typeface="IBM Plex Sans" panose="020B0503050203000203" pitchFamily="34" charset="0"/>
                <a:cs typeface="Arial" panose="020B0604020202020204" pitchFamily="34" charset="0"/>
              </a:defRPr>
            </a:lvl1pPr>
          </a:lstStyle>
          <a:p>
            <a:pPr lvl="0"/>
            <a:r>
              <a:rPr lang="en-US">
                <a:effectLst/>
              </a:rPr>
              <a:t>05</a:t>
            </a:r>
            <a:endParaRPr lang="en-US"/>
          </a:p>
        </p:txBody>
      </p:sp>
      <p:pic>
        <p:nvPicPr>
          <p:cNvPr id="2" name="Picture 1" descr="Blackboard Logo&#10;">
            <a:extLst>
              <a:ext uri="{FF2B5EF4-FFF2-40B4-BE49-F238E27FC236}">
                <a16:creationId xmlns:a16="http://schemas.microsoft.com/office/drawing/2014/main" id="{0CC15F72-5342-CC22-40DD-0C38428843F5}"/>
              </a:ext>
            </a:extLst>
          </p:cNvPr>
          <p:cNvPicPr>
            <a:picLocks noChangeAspect="1"/>
          </p:cNvPicPr>
          <p:nvPr userDrawn="1"/>
        </p:nvPicPr>
        <p:blipFill>
          <a:blip r:embed="rId2"/>
          <a:stretch>
            <a:fillRect/>
          </a:stretch>
        </p:blipFill>
        <p:spPr>
          <a:xfrm>
            <a:off x="10056228" y="6245168"/>
            <a:ext cx="1818071" cy="330935"/>
          </a:xfrm>
          <a:prstGeom prst="rect">
            <a:avLst/>
          </a:prstGeom>
        </p:spPr>
      </p:pic>
    </p:spTree>
    <p:extLst>
      <p:ext uri="{BB962C8B-B14F-4D97-AF65-F5344CB8AC3E}">
        <p14:creationId xmlns:p14="http://schemas.microsoft.com/office/powerpoint/2010/main" val="14066490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Page - White">
    <p:spTree>
      <p:nvGrpSpPr>
        <p:cNvPr id="1" name=""/>
        <p:cNvGrpSpPr/>
        <p:nvPr/>
      </p:nvGrpSpPr>
      <p:grpSpPr>
        <a:xfrm>
          <a:off x="0" y="0"/>
          <a:ext cx="0" cy="0"/>
          <a:chOff x="0" y="0"/>
          <a:chExt cx="0" cy="0"/>
        </a:xfrm>
      </p:grpSpPr>
      <p:pic>
        <p:nvPicPr>
          <p:cNvPr id="2" name="Torn Paper 2" descr="Torn edge&#10;">
            <a:extLst>
              <a:ext uri="{FF2B5EF4-FFF2-40B4-BE49-F238E27FC236}">
                <a16:creationId xmlns:a16="http://schemas.microsoft.com/office/drawing/2014/main" id="{35C70E76-EE84-ACF4-43CC-9E6A865C48F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3" name="lockup" descr="Bb logo">
            <a:extLst>
              <a:ext uri="{FF2B5EF4-FFF2-40B4-BE49-F238E27FC236}">
                <a16:creationId xmlns:a16="http://schemas.microsoft.com/office/drawing/2014/main" id="{1A9F59AC-1103-C18F-70FC-8F13559F527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
        <p:nvSpPr>
          <p:cNvPr id="5" name="Text Placeholder 13">
            <a:extLst>
              <a:ext uri="{FF2B5EF4-FFF2-40B4-BE49-F238E27FC236}">
                <a16:creationId xmlns:a16="http://schemas.microsoft.com/office/drawing/2014/main" id="{85CAFD41-1CA7-A93D-9C4D-1A39927481CC}"/>
              </a:ext>
            </a:extLst>
          </p:cNvPr>
          <p:cNvSpPr>
            <a:spLocks noGrp="1"/>
          </p:cNvSpPr>
          <p:nvPr>
            <p:ph type="body" sz="quarter" idx="11" hasCustomPrompt="1"/>
          </p:nvPr>
        </p:nvSpPr>
        <p:spPr>
          <a:xfrm>
            <a:off x="508000" y="482600"/>
            <a:ext cx="5505450" cy="935641"/>
          </a:xfrm>
          <a:prstGeom prst="rect">
            <a:avLst/>
          </a:prstGeom>
        </p:spPr>
        <p:txBody>
          <a:bodyPr wrap="square" lIns="0" tIns="0" rIns="0" bIns="0">
            <a:spAutoFit/>
          </a:bodyPr>
          <a:lstStyle>
            <a:lvl1pPr marL="0" indent="0">
              <a:lnSpc>
                <a:spcPct val="95000"/>
              </a:lnSpc>
              <a:spcBef>
                <a:spcPts val="0"/>
              </a:spcBef>
              <a:buNone/>
              <a:defRPr sz="3200" b="0" i="0" spc="-100">
                <a:solidFill>
                  <a:srgbClr val="172622"/>
                </a:solidFill>
                <a:latin typeface="FT Bureau" pitchFamily="2" charset="77"/>
              </a:defRPr>
            </a:lvl1pPr>
          </a:lstStyle>
          <a:p>
            <a:pPr lvl="0"/>
            <a:r>
              <a:rPr lang="en-US">
                <a:effectLst/>
              </a:rPr>
              <a:t>Example of a Blank Page</a:t>
            </a:r>
            <a:br>
              <a:rPr lang="en-US"/>
            </a:br>
            <a:r>
              <a:rPr lang="en-US">
                <a:effectLst/>
              </a:rPr>
              <a:t>Within the Template (Light)</a:t>
            </a:r>
            <a:endParaRPr lang="en-US"/>
          </a:p>
        </p:txBody>
      </p:sp>
    </p:spTree>
    <p:extLst>
      <p:ext uri="{BB962C8B-B14F-4D97-AF65-F5344CB8AC3E}">
        <p14:creationId xmlns:p14="http://schemas.microsoft.com/office/powerpoint/2010/main" val="21615815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Page - Bk">
    <p:bg>
      <p:bgPr>
        <a:solidFill>
          <a:srgbClr val="172622"/>
        </a:solidFill>
        <a:effectLst/>
      </p:bgPr>
    </p:bg>
    <p:spTree>
      <p:nvGrpSpPr>
        <p:cNvPr id="1" name=""/>
        <p:cNvGrpSpPr/>
        <p:nvPr/>
      </p:nvGrpSpPr>
      <p:grpSpPr>
        <a:xfrm>
          <a:off x="0" y="0"/>
          <a:ext cx="0" cy="0"/>
          <a:chOff x="0" y="0"/>
          <a:chExt cx="0" cy="0"/>
        </a:xfrm>
      </p:grpSpPr>
      <p:sp>
        <p:nvSpPr>
          <p:cNvPr id="2" name="Text Placeholder 13">
            <a:extLst>
              <a:ext uri="{FF2B5EF4-FFF2-40B4-BE49-F238E27FC236}">
                <a16:creationId xmlns:a16="http://schemas.microsoft.com/office/drawing/2014/main" id="{7FD3C0E3-17D6-1D26-F4D8-00DA767099F3}"/>
              </a:ext>
            </a:extLst>
          </p:cNvPr>
          <p:cNvSpPr>
            <a:spLocks noGrp="1"/>
          </p:cNvSpPr>
          <p:nvPr>
            <p:ph type="body" sz="quarter" idx="11" hasCustomPrompt="1"/>
          </p:nvPr>
        </p:nvSpPr>
        <p:spPr>
          <a:xfrm>
            <a:off x="508000" y="482600"/>
            <a:ext cx="5505450" cy="935641"/>
          </a:xfrm>
          <a:prstGeom prst="rect">
            <a:avLst/>
          </a:prstGeom>
        </p:spPr>
        <p:txBody>
          <a:bodyPr wrap="square" lIns="0" tIns="0" rIns="0" bIns="0">
            <a:spAutoFit/>
          </a:bodyPr>
          <a:lstStyle>
            <a:lvl1pPr marL="0" indent="0">
              <a:lnSpc>
                <a:spcPct val="95000"/>
              </a:lnSpc>
              <a:spcBef>
                <a:spcPts val="0"/>
              </a:spcBef>
              <a:buNone/>
              <a:defRPr sz="3200" b="0" i="0" spc="-100">
                <a:solidFill>
                  <a:srgbClr val="F9F7F6"/>
                </a:solidFill>
                <a:latin typeface="FT Bureau" pitchFamily="2" charset="77"/>
              </a:defRPr>
            </a:lvl1pPr>
          </a:lstStyle>
          <a:p>
            <a:pPr lvl="0"/>
            <a:r>
              <a:rPr lang="en-US">
                <a:effectLst/>
              </a:rPr>
              <a:t>Example of a Blank Page</a:t>
            </a:r>
            <a:br>
              <a:rPr lang="en-US"/>
            </a:br>
            <a:r>
              <a:rPr lang="en-US">
                <a:effectLst/>
              </a:rPr>
              <a:t>Within the Template (Dark)</a:t>
            </a:r>
            <a:endParaRPr lang="en-US"/>
          </a:p>
        </p:txBody>
      </p:sp>
      <p:pic>
        <p:nvPicPr>
          <p:cNvPr id="3" name="Torn Paper 2" descr="torn edge&#10;">
            <a:extLst>
              <a:ext uri="{FF2B5EF4-FFF2-40B4-BE49-F238E27FC236}">
                <a16:creationId xmlns:a16="http://schemas.microsoft.com/office/drawing/2014/main" id="{EE58DE38-9E1F-4DCF-B8A1-066C002E1A9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4" name="lockup" descr="Bb logo">
            <a:extLst>
              <a:ext uri="{FF2B5EF4-FFF2-40B4-BE49-F238E27FC236}">
                <a16:creationId xmlns:a16="http://schemas.microsoft.com/office/drawing/2014/main" id="{4BF1A5A2-2871-9A61-F1DA-9FE69108458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Tree>
    <p:extLst>
      <p:ext uri="{BB962C8B-B14F-4D97-AF65-F5344CB8AC3E}">
        <p14:creationId xmlns:p14="http://schemas.microsoft.com/office/powerpoint/2010/main" val="5201182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ne Presenter">
    <p:spTree>
      <p:nvGrpSpPr>
        <p:cNvPr id="1" name=""/>
        <p:cNvGrpSpPr/>
        <p:nvPr/>
      </p:nvGrpSpPr>
      <p:grpSpPr>
        <a:xfrm>
          <a:off x="0" y="0"/>
          <a:ext cx="0" cy="0"/>
          <a:chOff x="0" y="0"/>
          <a:chExt cx="0" cy="0"/>
        </a:xfrm>
      </p:grpSpPr>
      <p:pic>
        <p:nvPicPr>
          <p:cNvPr id="2" name="Torn Paper 2" descr="torn edge&#10;">
            <a:extLst>
              <a:ext uri="{FF2B5EF4-FFF2-40B4-BE49-F238E27FC236}">
                <a16:creationId xmlns:a16="http://schemas.microsoft.com/office/drawing/2014/main" id="{35C70E76-EE84-ACF4-43CC-9E6A865C48F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3" name="lockup" descr="Bb logo&#10;">
            <a:extLst>
              <a:ext uri="{FF2B5EF4-FFF2-40B4-BE49-F238E27FC236}">
                <a16:creationId xmlns:a16="http://schemas.microsoft.com/office/drawing/2014/main" id="{1A9F59AC-1103-C18F-70FC-8F13559F527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
        <p:nvSpPr>
          <p:cNvPr id="5" name="Text Placeholder 13">
            <a:extLst>
              <a:ext uri="{FF2B5EF4-FFF2-40B4-BE49-F238E27FC236}">
                <a16:creationId xmlns:a16="http://schemas.microsoft.com/office/drawing/2014/main" id="{85CAFD41-1CA7-A93D-9C4D-1A39927481CC}"/>
              </a:ext>
            </a:extLst>
          </p:cNvPr>
          <p:cNvSpPr>
            <a:spLocks noGrp="1"/>
          </p:cNvSpPr>
          <p:nvPr>
            <p:ph type="body" sz="quarter" idx="11" hasCustomPrompt="1"/>
          </p:nvPr>
        </p:nvSpPr>
        <p:spPr>
          <a:xfrm>
            <a:off x="508000" y="482600"/>
            <a:ext cx="5505450" cy="935641"/>
          </a:xfrm>
          <a:prstGeom prst="rect">
            <a:avLst/>
          </a:prstGeom>
        </p:spPr>
        <p:txBody>
          <a:bodyPr wrap="square" lIns="0" tIns="0" rIns="0" bIns="0">
            <a:spAutoFit/>
          </a:bodyPr>
          <a:lstStyle>
            <a:lvl1pPr marL="0" indent="0">
              <a:lnSpc>
                <a:spcPct val="95000"/>
              </a:lnSpc>
              <a:spcBef>
                <a:spcPts val="0"/>
              </a:spcBef>
              <a:buNone/>
              <a:defRPr sz="3200" b="0" i="0" spc="-100">
                <a:solidFill>
                  <a:srgbClr val="172622"/>
                </a:solidFill>
                <a:latin typeface="FT Bureau" pitchFamily="2" charset="77"/>
              </a:defRPr>
            </a:lvl1pPr>
          </a:lstStyle>
          <a:p>
            <a:pPr lvl="0"/>
            <a:r>
              <a:rPr lang="en-US">
                <a:effectLst/>
              </a:rPr>
              <a:t>Title can go here and be up to two lines in length</a:t>
            </a:r>
            <a:endParaRPr lang="en-US"/>
          </a:p>
        </p:txBody>
      </p:sp>
      <p:sp>
        <p:nvSpPr>
          <p:cNvPr id="10" name="Picture Placeholder 9">
            <a:extLst>
              <a:ext uri="{FF2B5EF4-FFF2-40B4-BE49-F238E27FC236}">
                <a16:creationId xmlns:a16="http://schemas.microsoft.com/office/drawing/2014/main" id="{A2F30FEC-DC23-37DE-A903-EDB0DF7C32B0}"/>
              </a:ext>
            </a:extLst>
          </p:cNvPr>
          <p:cNvSpPr>
            <a:spLocks noGrp="1"/>
          </p:cNvSpPr>
          <p:nvPr>
            <p:ph type="pic" sz="quarter" idx="12"/>
          </p:nvPr>
        </p:nvSpPr>
        <p:spPr>
          <a:xfrm>
            <a:off x="4772026" y="2019300"/>
            <a:ext cx="2647950" cy="2825750"/>
          </a:xfrm>
          <a:prstGeom prst="rect">
            <a:avLst/>
          </a:prstGeom>
        </p:spPr>
        <p:txBody>
          <a:bodyPr/>
          <a:lstStyle/>
          <a:p>
            <a:r>
              <a:rPr lang="en-US"/>
              <a:t>Click icon to add picture</a:t>
            </a:r>
          </a:p>
        </p:txBody>
      </p:sp>
      <p:sp>
        <p:nvSpPr>
          <p:cNvPr id="11" name="Text Placeholder 13">
            <a:extLst>
              <a:ext uri="{FF2B5EF4-FFF2-40B4-BE49-F238E27FC236}">
                <a16:creationId xmlns:a16="http://schemas.microsoft.com/office/drawing/2014/main" id="{5F012141-5991-5F82-78FB-319D1DDF48A3}"/>
              </a:ext>
            </a:extLst>
          </p:cNvPr>
          <p:cNvSpPr>
            <a:spLocks noGrp="1"/>
          </p:cNvSpPr>
          <p:nvPr>
            <p:ph type="body" sz="quarter" idx="16" hasCustomPrompt="1"/>
          </p:nvPr>
        </p:nvSpPr>
        <p:spPr>
          <a:xfrm>
            <a:off x="4772025" y="5070008"/>
            <a:ext cx="2647950" cy="311880"/>
          </a:xfrm>
          <a:prstGeom prst="rect">
            <a:avLst/>
          </a:prstGeom>
        </p:spPr>
        <p:txBody>
          <a:bodyPr wrap="square" lIns="0" tIns="0" rIns="0" bIns="0">
            <a:spAutoFit/>
          </a:bodyPr>
          <a:lstStyle>
            <a:lvl1pPr marL="0" indent="0" algn="ctr">
              <a:lnSpc>
                <a:spcPct val="95000"/>
              </a:lnSpc>
              <a:spcBef>
                <a:spcPts val="0"/>
              </a:spcBef>
              <a:buNone/>
              <a:defRPr sz="2133" b="0" i="0" spc="0">
                <a:solidFill>
                  <a:srgbClr val="172622"/>
                </a:solidFill>
                <a:latin typeface="FT Bureau" pitchFamily="2" charset="77"/>
              </a:defRPr>
            </a:lvl1pPr>
          </a:lstStyle>
          <a:p>
            <a:pPr lvl="0"/>
            <a:r>
              <a:rPr lang="en-US" err="1">
                <a:effectLst/>
              </a:rPr>
              <a:t>Firstname</a:t>
            </a:r>
            <a:r>
              <a:rPr lang="en-US">
                <a:effectLst/>
              </a:rPr>
              <a:t> Lastname</a:t>
            </a:r>
            <a:endParaRPr lang="en-US"/>
          </a:p>
        </p:txBody>
      </p:sp>
      <p:sp>
        <p:nvSpPr>
          <p:cNvPr id="12" name="Text Placeholder 13">
            <a:extLst>
              <a:ext uri="{FF2B5EF4-FFF2-40B4-BE49-F238E27FC236}">
                <a16:creationId xmlns:a16="http://schemas.microsoft.com/office/drawing/2014/main" id="{68F8699A-7652-1600-9B5F-1CB726CC6EEF}"/>
              </a:ext>
            </a:extLst>
          </p:cNvPr>
          <p:cNvSpPr>
            <a:spLocks noGrp="1"/>
          </p:cNvSpPr>
          <p:nvPr>
            <p:ph type="body" sz="quarter" idx="27" hasCustomPrompt="1"/>
          </p:nvPr>
        </p:nvSpPr>
        <p:spPr>
          <a:xfrm>
            <a:off x="4772025" y="5453816"/>
            <a:ext cx="2647950" cy="175433"/>
          </a:xfrm>
          <a:prstGeom prst="rect">
            <a:avLst/>
          </a:prstGeom>
        </p:spPr>
        <p:txBody>
          <a:bodyPr wrap="square" lIns="0" tIns="0" rIns="0" bIns="0">
            <a:spAutoFit/>
          </a:bodyPr>
          <a:lstStyle>
            <a:lvl1pPr marL="0" indent="0" algn="ctr">
              <a:lnSpc>
                <a:spcPct val="95000"/>
              </a:lnSpc>
              <a:spcBef>
                <a:spcPts val="0"/>
              </a:spcBef>
              <a:buNone/>
              <a:defRPr sz="1200" b="0" i="0" spc="0">
                <a:solidFill>
                  <a:srgbClr val="626A68"/>
                </a:solidFill>
                <a:latin typeface="IBM Plex Sans Medium" panose="020B0503050203000203" pitchFamily="34" charset="0"/>
                <a:cs typeface="Arial" panose="020B0604020202020204" pitchFamily="34" charset="0"/>
              </a:defRPr>
            </a:lvl1pPr>
          </a:lstStyle>
          <a:p>
            <a:pPr lvl="0"/>
            <a:r>
              <a:rPr lang="en-US">
                <a:effectLst/>
              </a:rPr>
              <a:t>Role or Position</a:t>
            </a:r>
            <a:endParaRPr lang="en-US"/>
          </a:p>
        </p:txBody>
      </p:sp>
      <p:sp>
        <p:nvSpPr>
          <p:cNvPr id="14" name="Text Placeholder 13">
            <a:extLst>
              <a:ext uri="{FF2B5EF4-FFF2-40B4-BE49-F238E27FC236}">
                <a16:creationId xmlns:a16="http://schemas.microsoft.com/office/drawing/2014/main" id="{CE23883B-3563-61E4-E462-7E5EE423F222}"/>
              </a:ext>
            </a:extLst>
          </p:cNvPr>
          <p:cNvSpPr>
            <a:spLocks noGrp="1"/>
          </p:cNvSpPr>
          <p:nvPr>
            <p:ph type="body" sz="quarter" idx="28" hasCustomPrompt="1"/>
          </p:nvPr>
        </p:nvSpPr>
        <p:spPr>
          <a:xfrm>
            <a:off x="4772025" y="5708257"/>
            <a:ext cx="2647950" cy="175433"/>
          </a:xfrm>
          <a:prstGeom prst="rect">
            <a:avLst/>
          </a:prstGeom>
        </p:spPr>
        <p:txBody>
          <a:bodyPr wrap="square" lIns="0" tIns="0" rIns="0" bIns="0">
            <a:spAutoFit/>
          </a:bodyPr>
          <a:lstStyle>
            <a:lvl1pPr marL="0" indent="0" algn="ctr">
              <a:lnSpc>
                <a:spcPct val="95000"/>
              </a:lnSpc>
              <a:spcBef>
                <a:spcPts val="0"/>
              </a:spcBef>
              <a:buNone/>
              <a:defRPr sz="1200" b="0" i="0" spc="0">
                <a:solidFill>
                  <a:srgbClr val="626A68"/>
                </a:solidFill>
                <a:latin typeface="IBM Plex Sans Medium" panose="020B0503050203000203" pitchFamily="34" charset="0"/>
                <a:cs typeface="Arial" panose="020B0604020202020204" pitchFamily="34" charset="0"/>
              </a:defRPr>
            </a:lvl1pPr>
          </a:lstStyle>
          <a:p>
            <a:pPr lvl="0"/>
            <a:r>
              <a:rPr lang="en-US">
                <a:effectLst/>
              </a:rPr>
              <a:t>Blackboard</a:t>
            </a:r>
            <a:endParaRPr lang="en-US"/>
          </a:p>
        </p:txBody>
      </p:sp>
    </p:spTree>
    <p:extLst>
      <p:ext uri="{BB962C8B-B14F-4D97-AF65-F5344CB8AC3E}">
        <p14:creationId xmlns:p14="http://schemas.microsoft.com/office/powerpoint/2010/main" val="622309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ption 2 - Light">
    <p:bg>
      <p:bgPr>
        <a:solidFill>
          <a:srgbClr val="F9F7F6"/>
        </a:solidFill>
        <a:effectLst/>
      </p:bgPr>
    </p:bg>
    <p:spTree>
      <p:nvGrpSpPr>
        <p:cNvPr id="1" name=""/>
        <p:cNvGrpSpPr/>
        <p:nvPr/>
      </p:nvGrpSpPr>
      <p:grpSpPr>
        <a:xfrm>
          <a:off x="0" y="0"/>
          <a:ext cx="0" cy="0"/>
          <a:chOff x="0" y="0"/>
          <a:chExt cx="0" cy="0"/>
        </a:xfrm>
      </p:grpSpPr>
      <p:sp>
        <p:nvSpPr>
          <p:cNvPr id="3" name="Shape 3">
            <a:extLst>
              <a:ext uri="{FF2B5EF4-FFF2-40B4-BE49-F238E27FC236}">
                <a16:creationId xmlns:a16="http://schemas.microsoft.com/office/drawing/2014/main" id="{367E54BC-A71C-C351-6B82-BCDED353DA30}"/>
              </a:ext>
            </a:extLst>
          </p:cNvPr>
          <p:cNvSpPr/>
          <p:nvPr userDrawn="1"/>
        </p:nvSpPr>
        <p:spPr>
          <a:xfrm>
            <a:off x="381001" y="508001"/>
            <a:ext cx="1936751" cy="420425"/>
          </a:xfrm>
          <a:prstGeom prst="rect">
            <a:avLst/>
          </a:prstGeom>
          <a:noFill/>
          <a:ln/>
        </p:spPr>
        <p:txBody>
          <a:bodyPr/>
          <a:lstStyle/>
          <a:p>
            <a:endParaRPr lang="en-US" sz="2400"/>
          </a:p>
        </p:txBody>
      </p:sp>
      <p:sp>
        <p:nvSpPr>
          <p:cNvPr id="2" name="Text Placeholder 5">
            <a:extLst>
              <a:ext uri="{FF2B5EF4-FFF2-40B4-BE49-F238E27FC236}">
                <a16:creationId xmlns:a16="http://schemas.microsoft.com/office/drawing/2014/main" id="{90B9D5D7-AF19-49A8-4623-696FE861AE23}"/>
              </a:ext>
            </a:extLst>
          </p:cNvPr>
          <p:cNvSpPr>
            <a:spLocks noGrp="1"/>
          </p:cNvSpPr>
          <p:nvPr>
            <p:ph type="body" sz="quarter" idx="10" hasCustomPrompt="1"/>
          </p:nvPr>
        </p:nvSpPr>
        <p:spPr>
          <a:xfrm>
            <a:off x="371634" y="1571751"/>
            <a:ext cx="6312577" cy="3121832"/>
          </a:xfrm>
          <a:prstGeom prst="rect">
            <a:avLst/>
          </a:prstGeom>
        </p:spPr>
        <p:txBody>
          <a:bodyPr wrap="square" lIns="0" tIns="0" rIns="0" bIns="0" anchor="ctr">
            <a:noAutofit/>
          </a:bodyPr>
          <a:lstStyle>
            <a:lvl1pPr marL="0" indent="0">
              <a:lnSpc>
                <a:spcPts val="6667"/>
              </a:lnSpc>
              <a:spcBef>
                <a:spcPts val="0"/>
              </a:spcBef>
              <a:buNone/>
              <a:defRPr sz="6000" b="0" i="0">
                <a:solidFill>
                  <a:srgbClr val="1D5245"/>
                </a:solidFill>
                <a:latin typeface="Georgia" panose="02040502050405020303" pitchFamily="18" charset="0"/>
              </a:defRPr>
            </a:lvl1pPr>
          </a:lstStyle>
          <a:p>
            <a:pPr lvl="0"/>
            <a:r>
              <a:rPr lang="en-US" dirty="0"/>
              <a:t>Presentation title slide with photo option</a:t>
            </a:r>
            <a:endParaRPr lang="en-ZA" dirty="0"/>
          </a:p>
        </p:txBody>
      </p:sp>
      <p:sp>
        <p:nvSpPr>
          <p:cNvPr id="4" name="Text Placeholder 5">
            <a:extLst>
              <a:ext uri="{FF2B5EF4-FFF2-40B4-BE49-F238E27FC236}">
                <a16:creationId xmlns:a16="http://schemas.microsoft.com/office/drawing/2014/main" id="{43FE55A4-E1AC-0638-63D5-EBB3137D6903}"/>
              </a:ext>
            </a:extLst>
          </p:cNvPr>
          <p:cNvSpPr>
            <a:spLocks noGrp="1"/>
          </p:cNvSpPr>
          <p:nvPr>
            <p:ph type="body" sz="quarter" idx="11" hasCustomPrompt="1"/>
          </p:nvPr>
        </p:nvSpPr>
        <p:spPr>
          <a:xfrm>
            <a:off x="381000" y="5336908"/>
            <a:ext cx="3479800"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1D5245"/>
                </a:solidFill>
                <a:latin typeface=""/>
              </a:defRPr>
            </a:lvl1pPr>
          </a:lstStyle>
          <a:p>
            <a:pPr lvl="0"/>
            <a:r>
              <a:rPr lang="en-US" dirty="0"/>
              <a:t>Presenter 1 Name</a:t>
            </a:r>
          </a:p>
          <a:p>
            <a:pPr lvl="0"/>
            <a:r>
              <a:rPr lang="en-US" dirty="0"/>
              <a:t>Title</a:t>
            </a:r>
          </a:p>
          <a:p>
            <a:pPr lvl="0"/>
            <a:r>
              <a:rPr lang="en-US" dirty="0"/>
              <a:t>Company/Institution</a:t>
            </a:r>
            <a:endParaRPr lang="en-ZA" dirty="0"/>
          </a:p>
        </p:txBody>
      </p:sp>
      <p:sp>
        <p:nvSpPr>
          <p:cNvPr id="5" name="Text Placeholder 5">
            <a:extLst>
              <a:ext uri="{FF2B5EF4-FFF2-40B4-BE49-F238E27FC236}">
                <a16:creationId xmlns:a16="http://schemas.microsoft.com/office/drawing/2014/main" id="{23D7C216-A7DF-3885-61F1-AEBC4EB3DD10}"/>
              </a:ext>
            </a:extLst>
          </p:cNvPr>
          <p:cNvSpPr>
            <a:spLocks noGrp="1"/>
          </p:cNvSpPr>
          <p:nvPr>
            <p:ph type="body" sz="quarter" idx="12" hasCustomPrompt="1"/>
          </p:nvPr>
        </p:nvSpPr>
        <p:spPr>
          <a:xfrm>
            <a:off x="4113215" y="5336908"/>
            <a:ext cx="4246175" cy="1132291"/>
          </a:xfrm>
          <a:prstGeom prst="rect">
            <a:avLst/>
          </a:prstGeom>
        </p:spPr>
        <p:txBody>
          <a:bodyPr wrap="square" lIns="0" tIns="0" rIns="0" bIns="0">
            <a:noAutofit/>
          </a:bodyPr>
          <a:lstStyle>
            <a:lvl1pPr marL="0" indent="0">
              <a:lnSpc>
                <a:spcPts val="2240"/>
              </a:lnSpc>
              <a:spcBef>
                <a:spcPts val="0"/>
              </a:spcBef>
              <a:spcAft>
                <a:spcPts val="0"/>
              </a:spcAft>
              <a:buNone/>
              <a:defRPr sz="1867" b="0" i="0">
                <a:solidFill>
                  <a:srgbClr val="1D5245"/>
                </a:solidFill>
                <a:latin typeface=""/>
              </a:defRPr>
            </a:lvl1pPr>
          </a:lstStyle>
          <a:p>
            <a:pPr lvl="0"/>
            <a:r>
              <a:rPr lang="en-US" dirty="0"/>
              <a:t>Presenter 2 if needed</a:t>
            </a:r>
            <a:br>
              <a:rPr lang="en-US" dirty="0"/>
            </a:br>
            <a:r>
              <a:rPr lang="en-US" dirty="0"/>
              <a:t>Title</a:t>
            </a:r>
            <a:br>
              <a:rPr lang="en-US" dirty="0"/>
            </a:br>
            <a:r>
              <a:rPr lang="en-US" dirty="0"/>
              <a:t>Company/Institution</a:t>
            </a:r>
            <a:endParaRPr lang="en-ZA" dirty="0"/>
          </a:p>
        </p:txBody>
      </p:sp>
      <p:sp>
        <p:nvSpPr>
          <p:cNvPr id="7" name="Picture Placeholder 3">
            <a:extLst>
              <a:ext uri="{FF2B5EF4-FFF2-40B4-BE49-F238E27FC236}">
                <a16:creationId xmlns:a16="http://schemas.microsoft.com/office/drawing/2014/main" id="{26E00543-8017-EE6D-2364-F5EF4F5FACA4}"/>
              </a:ext>
            </a:extLst>
          </p:cNvPr>
          <p:cNvSpPr>
            <a:spLocks noGrp="1"/>
          </p:cNvSpPr>
          <p:nvPr>
            <p:ph type="pic" sz="quarter" idx="13"/>
          </p:nvPr>
        </p:nvSpPr>
        <p:spPr>
          <a:xfrm rot="467491">
            <a:off x="7259366" y="1749748"/>
            <a:ext cx="4918901" cy="3121832"/>
          </a:xfrm>
          <a:prstGeom prst="rect">
            <a:avLst/>
          </a:prstGeom>
        </p:spPr>
        <p:txBody>
          <a:bodyPr/>
          <a:lstStyle/>
          <a:p>
            <a:endParaRPr lang="en-ZA" dirty="0"/>
          </a:p>
        </p:txBody>
      </p:sp>
      <p:sp>
        <p:nvSpPr>
          <p:cNvPr id="10" name="Shape 1">
            <a:extLst>
              <a:ext uri="{FF2B5EF4-FFF2-40B4-BE49-F238E27FC236}">
                <a16:creationId xmlns:a16="http://schemas.microsoft.com/office/drawing/2014/main" id="{AE819292-A2C2-F3C0-AFD6-09D1B0F2247B}"/>
              </a:ext>
            </a:extLst>
          </p:cNvPr>
          <p:cNvSpPr/>
          <p:nvPr userDrawn="1"/>
        </p:nvSpPr>
        <p:spPr>
          <a:xfrm flipV="1">
            <a:off x="7493001" y="5799667"/>
            <a:ext cx="4463723" cy="0"/>
          </a:xfrm>
          <a:prstGeom prst="line">
            <a:avLst/>
          </a:prstGeom>
          <a:noFill/>
          <a:ln w="18936">
            <a:solidFill>
              <a:srgbClr val="40B598"/>
            </a:solidFill>
            <a:prstDash val="lgDash"/>
          </a:ln>
        </p:spPr>
        <p:txBody>
          <a:bodyPr/>
          <a:lstStyle/>
          <a:p>
            <a:endParaRPr lang="en-US" sz="2400"/>
          </a:p>
        </p:txBody>
      </p:sp>
      <p:pic>
        <p:nvPicPr>
          <p:cNvPr id="17" name="Graphic 16">
            <a:extLst>
              <a:ext uri="{FF2B5EF4-FFF2-40B4-BE49-F238E27FC236}">
                <a16:creationId xmlns:a16="http://schemas.microsoft.com/office/drawing/2014/main" id="{D5CEF535-BB75-9D85-4A66-CB559B978783}"/>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6200000">
            <a:off x="8451524" y="3117526"/>
            <a:ext cx="6858000" cy="622951"/>
          </a:xfrm>
          <a:prstGeom prst="rect">
            <a:avLst/>
          </a:prstGeom>
        </p:spPr>
      </p:pic>
      <p:pic>
        <p:nvPicPr>
          <p:cNvPr id="8" name="Graphic 7">
            <a:extLst>
              <a:ext uri="{FF2B5EF4-FFF2-40B4-BE49-F238E27FC236}">
                <a16:creationId xmlns:a16="http://schemas.microsoft.com/office/drawing/2014/main" id="{0A45D35D-CA0A-D66C-FF84-1287878927F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238617" y="344799"/>
            <a:ext cx="3096763" cy="563903"/>
          </a:xfrm>
          <a:prstGeom prst="rect">
            <a:avLst/>
          </a:prstGeom>
        </p:spPr>
      </p:pic>
    </p:spTree>
    <p:extLst>
      <p:ext uri="{BB962C8B-B14F-4D97-AF65-F5344CB8AC3E}">
        <p14:creationId xmlns:p14="http://schemas.microsoft.com/office/powerpoint/2010/main" val="216479396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Presenters">
    <p:spTree>
      <p:nvGrpSpPr>
        <p:cNvPr id="1" name=""/>
        <p:cNvGrpSpPr/>
        <p:nvPr/>
      </p:nvGrpSpPr>
      <p:grpSpPr>
        <a:xfrm>
          <a:off x="0" y="0"/>
          <a:ext cx="0" cy="0"/>
          <a:chOff x="0" y="0"/>
          <a:chExt cx="0" cy="0"/>
        </a:xfrm>
      </p:grpSpPr>
      <p:pic>
        <p:nvPicPr>
          <p:cNvPr id="2" name="Torn Paper 2" descr="torn edge">
            <a:extLst>
              <a:ext uri="{FF2B5EF4-FFF2-40B4-BE49-F238E27FC236}">
                <a16:creationId xmlns:a16="http://schemas.microsoft.com/office/drawing/2014/main" id="{35C70E76-EE84-ACF4-43CC-9E6A865C48F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3" name="lockup" descr="Bb logo">
            <a:extLst>
              <a:ext uri="{FF2B5EF4-FFF2-40B4-BE49-F238E27FC236}">
                <a16:creationId xmlns:a16="http://schemas.microsoft.com/office/drawing/2014/main" id="{1A9F59AC-1103-C18F-70FC-8F13559F527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
        <p:nvSpPr>
          <p:cNvPr id="5" name="Text Placeholder 13">
            <a:extLst>
              <a:ext uri="{FF2B5EF4-FFF2-40B4-BE49-F238E27FC236}">
                <a16:creationId xmlns:a16="http://schemas.microsoft.com/office/drawing/2014/main" id="{85CAFD41-1CA7-A93D-9C4D-1A39927481CC}"/>
              </a:ext>
            </a:extLst>
          </p:cNvPr>
          <p:cNvSpPr>
            <a:spLocks noGrp="1"/>
          </p:cNvSpPr>
          <p:nvPr>
            <p:ph type="body" sz="quarter" idx="11" hasCustomPrompt="1"/>
          </p:nvPr>
        </p:nvSpPr>
        <p:spPr>
          <a:xfrm>
            <a:off x="508000" y="482600"/>
            <a:ext cx="5505450" cy="935641"/>
          </a:xfrm>
          <a:prstGeom prst="rect">
            <a:avLst/>
          </a:prstGeom>
        </p:spPr>
        <p:txBody>
          <a:bodyPr wrap="square" lIns="0" tIns="0" rIns="0" bIns="0">
            <a:spAutoFit/>
          </a:bodyPr>
          <a:lstStyle>
            <a:lvl1pPr marL="0" indent="0">
              <a:lnSpc>
                <a:spcPct val="95000"/>
              </a:lnSpc>
              <a:spcBef>
                <a:spcPts val="0"/>
              </a:spcBef>
              <a:buNone/>
              <a:defRPr sz="3200" b="0" i="0" spc="-100">
                <a:solidFill>
                  <a:srgbClr val="172622"/>
                </a:solidFill>
                <a:latin typeface="FT Bureau" pitchFamily="2" charset="77"/>
              </a:defRPr>
            </a:lvl1pPr>
          </a:lstStyle>
          <a:p>
            <a:pPr lvl="0"/>
            <a:r>
              <a:rPr lang="en-US">
                <a:effectLst/>
              </a:rPr>
              <a:t>Title can go here and be up to two lines in length</a:t>
            </a:r>
            <a:endParaRPr lang="en-US"/>
          </a:p>
        </p:txBody>
      </p:sp>
      <p:sp>
        <p:nvSpPr>
          <p:cNvPr id="17" name="Picture Placeholder 9">
            <a:extLst>
              <a:ext uri="{FF2B5EF4-FFF2-40B4-BE49-F238E27FC236}">
                <a16:creationId xmlns:a16="http://schemas.microsoft.com/office/drawing/2014/main" id="{DDA37C40-2764-9F14-E14D-203E9101808F}"/>
              </a:ext>
            </a:extLst>
          </p:cNvPr>
          <p:cNvSpPr>
            <a:spLocks noGrp="1"/>
          </p:cNvSpPr>
          <p:nvPr>
            <p:ph type="pic" sz="quarter" idx="12"/>
          </p:nvPr>
        </p:nvSpPr>
        <p:spPr>
          <a:xfrm>
            <a:off x="508000" y="2019300"/>
            <a:ext cx="2647950" cy="2825750"/>
          </a:xfrm>
          <a:prstGeom prst="rect">
            <a:avLst/>
          </a:prstGeom>
        </p:spPr>
        <p:txBody>
          <a:bodyPr/>
          <a:lstStyle/>
          <a:p>
            <a:r>
              <a:rPr lang="en-US"/>
              <a:t>Click icon to add picture</a:t>
            </a:r>
          </a:p>
        </p:txBody>
      </p:sp>
      <p:sp>
        <p:nvSpPr>
          <p:cNvPr id="18" name="Picture Placeholder 9">
            <a:extLst>
              <a:ext uri="{FF2B5EF4-FFF2-40B4-BE49-F238E27FC236}">
                <a16:creationId xmlns:a16="http://schemas.microsoft.com/office/drawing/2014/main" id="{4F46B776-C103-5CAD-9500-06F5E7BF2669}"/>
              </a:ext>
            </a:extLst>
          </p:cNvPr>
          <p:cNvSpPr>
            <a:spLocks noGrp="1"/>
          </p:cNvSpPr>
          <p:nvPr>
            <p:ph type="pic" sz="quarter" idx="13"/>
          </p:nvPr>
        </p:nvSpPr>
        <p:spPr>
          <a:xfrm>
            <a:off x="6176211" y="2019300"/>
            <a:ext cx="2647950" cy="2825750"/>
          </a:xfrm>
          <a:prstGeom prst="rect">
            <a:avLst/>
          </a:prstGeom>
        </p:spPr>
        <p:txBody>
          <a:bodyPr/>
          <a:lstStyle/>
          <a:p>
            <a:r>
              <a:rPr lang="en-US"/>
              <a:t>Click icon to add picture</a:t>
            </a:r>
          </a:p>
        </p:txBody>
      </p:sp>
      <p:sp>
        <p:nvSpPr>
          <p:cNvPr id="19" name="Text Placeholder 13">
            <a:extLst>
              <a:ext uri="{FF2B5EF4-FFF2-40B4-BE49-F238E27FC236}">
                <a16:creationId xmlns:a16="http://schemas.microsoft.com/office/drawing/2014/main" id="{E3DB2F20-C66A-8F5D-A66B-79D047C4E361}"/>
              </a:ext>
            </a:extLst>
          </p:cNvPr>
          <p:cNvSpPr>
            <a:spLocks noGrp="1"/>
          </p:cNvSpPr>
          <p:nvPr>
            <p:ph type="body" sz="quarter" idx="16" hasCustomPrompt="1"/>
          </p:nvPr>
        </p:nvSpPr>
        <p:spPr>
          <a:xfrm>
            <a:off x="3551990" y="2917020"/>
            <a:ext cx="2461461" cy="623761"/>
          </a:xfrm>
          <a:prstGeom prst="rect">
            <a:avLst/>
          </a:prstGeom>
        </p:spPr>
        <p:txBody>
          <a:bodyPr wrap="square" lIns="0" tIns="0" rIns="0" bIns="0">
            <a:spAutoFit/>
          </a:bodyPr>
          <a:lstStyle>
            <a:lvl1pPr marL="0" indent="0" algn="l">
              <a:lnSpc>
                <a:spcPct val="95000"/>
              </a:lnSpc>
              <a:spcBef>
                <a:spcPts val="0"/>
              </a:spcBef>
              <a:buNone/>
              <a:defRPr sz="2133" b="0" i="0" spc="0">
                <a:solidFill>
                  <a:srgbClr val="172622"/>
                </a:solidFill>
                <a:latin typeface="FT Bureau" pitchFamily="2" charset="77"/>
              </a:defRPr>
            </a:lvl1pPr>
          </a:lstStyle>
          <a:p>
            <a:pPr lvl="0"/>
            <a:r>
              <a:rPr lang="en-US" err="1">
                <a:effectLst/>
              </a:rPr>
              <a:t>Firstname</a:t>
            </a:r>
            <a:r>
              <a:rPr lang="en-US">
                <a:effectLst/>
              </a:rPr>
              <a:t> Lastname</a:t>
            </a:r>
            <a:endParaRPr lang="en-US"/>
          </a:p>
        </p:txBody>
      </p:sp>
      <p:sp>
        <p:nvSpPr>
          <p:cNvPr id="20" name="Text Placeholder 13">
            <a:extLst>
              <a:ext uri="{FF2B5EF4-FFF2-40B4-BE49-F238E27FC236}">
                <a16:creationId xmlns:a16="http://schemas.microsoft.com/office/drawing/2014/main" id="{8552FF79-BED1-B39D-F068-72D0EB6A3B02}"/>
              </a:ext>
            </a:extLst>
          </p:cNvPr>
          <p:cNvSpPr>
            <a:spLocks noGrp="1"/>
          </p:cNvSpPr>
          <p:nvPr>
            <p:ph type="body" sz="quarter" idx="27" hasCustomPrompt="1"/>
          </p:nvPr>
        </p:nvSpPr>
        <p:spPr>
          <a:xfrm>
            <a:off x="3551990" y="3627863"/>
            <a:ext cx="2461461" cy="175433"/>
          </a:xfrm>
          <a:prstGeom prst="rect">
            <a:avLst/>
          </a:prstGeom>
        </p:spPr>
        <p:txBody>
          <a:bodyPr wrap="square" lIns="0" tIns="0" rIns="0" bIns="0">
            <a:spAutoFit/>
          </a:bodyPr>
          <a:lstStyle>
            <a:lvl1pPr marL="0" indent="0" algn="l">
              <a:lnSpc>
                <a:spcPct val="95000"/>
              </a:lnSpc>
              <a:spcBef>
                <a:spcPts val="0"/>
              </a:spcBef>
              <a:buNone/>
              <a:defRPr sz="1200" b="0" i="0" spc="0">
                <a:solidFill>
                  <a:srgbClr val="626A68"/>
                </a:solidFill>
                <a:latin typeface="IBM Plex Sans Medium" panose="020B0503050203000203" pitchFamily="34" charset="0"/>
                <a:cs typeface="Arial" panose="020B0604020202020204" pitchFamily="34" charset="0"/>
              </a:defRPr>
            </a:lvl1pPr>
          </a:lstStyle>
          <a:p>
            <a:pPr lvl="0"/>
            <a:r>
              <a:rPr lang="en-US">
                <a:effectLst/>
              </a:rPr>
              <a:t>Role or Position</a:t>
            </a:r>
            <a:endParaRPr lang="en-US"/>
          </a:p>
        </p:txBody>
      </p:sp>
      <p:sp>
        <p:nvSpPr>
          <p:cNvPr id="21" name="Text Placeholder 13">
            <a:extLst>
              <a:ext uri="{FF2B5EF4-FFF2-40B4-BE49-F238E27FC236}">
                <a16:creationId xmlns:a16="http://schemas.microsoft.com/office/drawing/2014/main" id="{7D0ED136-B746-4BD7-59DF-4DB3D1CA8599}"/>
              </a:ext>
            </a:extLst>
          </p:cNvPr>
          <p:cNvSpPr>
            <a:spLocks noGrp="1"/>
          </p:cNvSpPr>
          <p:nvPr>
            <p:ph type="body" sz="quarter" idx="28" hasCustomPrompt="1"/>
          </p:nvPr>
        </p:nvSpPr>
        <p:spPr>
          <a:xfrm>
            <a:off x="3551990" y="3882304"/>
            <a:ext cx="2461461" cy="175433"/>
          </a:xfrm>
          <a:prstGeom prst="rect">
            <a:avLst/>
          </a:prstGeom>
        </p:spPr>
        <p:txBody>
          <a:bodyPr wrap="square" lIns="0" tIns="0" rIns="0" bIns="0">
            <a:spAutoFit/>
          </a:bodyPr>
          <a:lstStyle>
            <a:lvl1pPr marL="0" indent="0" algn="l">
              <a:lnSpc>
                <a:spcPct val="95000"/>
              </a:lnSpc>
              <a:spcBef>
                <a:spcPts val="0"/>
              </a:spcBef>
              <a:buNone/>
              <a:defRPr sz="1200" b="0" i="0" spc="0">
                <a:solidFill>
                  <a:srgbClr val="626A68"/>
                </a:solidFill>
                <a:latin typeface="IBM Plex Sans Medium" panose="020B0503050203000203" pitchFamily="34" charset="0"/>
                <a:cs typeface="Arial" panose="020B0604020202020204" pitchFamily="34" charset="0"/>
              </a:defRPr>
            </a:lvl1pPr>
          </a:lstStyle>
          <a:p>
            <a:pPr lvl="0"/>
            <a:r>
              <a:rPr lang="en-US">
                <a:effectLst/>
              </a:rPr>
              <a:t>Institution</a:t>
            </a:r>
            <a:endParaRPr lang="en-US"/>
          </a:p>
        </p:txBody>
      </p:sp>
      <p:sp>
        <p:nvSpPr>
          <p:cNvPr id="25" name="Text Placeholder 13">
            <a:extLst>
              <a:ext uri="{FF2B5EF4-FFF2-40B4-BE49-F238E27FC236}">
                <a16:creationId xmlns:a16="http://schemas.microsoft.com/office/drawing/2014/main" id="{AB8469ED-F98B-0C16-6F5F-A895D7D0F53F}"/>
              </a:ext>
            </a:extLst>
          </p:cNvPr>
          <p:cNvSpPr>
            <a:spLocks noGrp="1"/>
          </p:cNvSpPr>
          <p:nvPr>
            <p:ph type="body" sz="quarter" idx="29" hasCustomPrompt="1"/>
          </p:nvPr>
        </p:nvSpPr>
        <p:spPr>
          <a:xfrm>
            <a:off x="9216190" y="2917020"/>
            <a:ext cx="2461461" cy="623761"/>
          </a:xfrm>
          <a:prstGeom prst="rect">
            <a:avLst/>
          </a:prstGeom>
        </p:spPr>
        <p:txBody>
          <a:bodyPr wrap="square" lIns="0" tIns="0" rIns="0" bIns="0">
            <a:spAutoFit/>
          </a:bodyPr>
          <a:lstStyle>
            <a:lvl1pPr marL="0" indent="0" algn="l">
              <a:lnSpc>
                <a:spcPct val="95000"/>
              </a:lnSpc>
              <a:spcBef>
                <a:spcPts val="0"/>
              </a:spcBef>
              <a:buNone/>
              <a:defRPr sz="2133" b="0" i="0" spc="0">
                <a:solidFill>
                  <a:srgbClr val="172622"/>
                </a:solidFill>
                <a:latin typeface="FT Bureau" pitchFamily="2" charset="77"/>
              </a:defRPr>
            </a:lvl1pPr>
          </a:lstStyle>
          <a:p>
            <a:pPr lvl="0"/>
            <a:r>
              <a:rPr lang="en-US" err="1">
                <a:effectLst/>
              </a:rPr>
              <a:t>Firstname</a:t>
            </a:r>
            <a:r>
              <a:rPr lang="en-US">
                <a:effectLst/>
              </a:rPr>
              <a:t> Lastname</a:t>
            </a:r>
            <a:endParaRPr lang="en-US"/>
          </a:p>
        </p:txBody>
      </p:sp>
      <p:sp>
        <p:nvSpPr>
          <p:cNvPr id="26" name="Text Placeholder 13">
            <a:extLst>
              <a:ext uri="{FF2B5EF4-FFF2-40B4-BE49-F238E27FC236}">
                <a16:creationId xmlns:a16="http://schemas.microsoft.com/office/drawing/2014/main" id="{8BCE22D1-E7D7-52E1-D0A1-3AAD9FCC959A}"/>
              </a:ext>
            </a:extLst>
          </p:cNvPr>
          <p:cNvSpPr>
            <a:spLocks noGrp="1"/>
          </p:cNvSpPr>
          <p:nvPr>
            <p:ph type="body" sz="quarter" idx="30" hasCustomPrompt="1"/>
          </p:nvPr>
        </p:nvSpPr>
        <p:spPr>
          <a:xfrm>
            <a:off x="9216190" y="3627863"/>
            <a:ext cx="2461461" cy="175433"/>
          </a:xfrm>
          <a:prstGeom prst="rect">
            <a:avLst/>
          </a:prstGeom>
        </p:spPr>
        <p:txBody>
          <a:bodyPr wrap="square" lIns="0" tIns="0" rIns="0" bIns="0">
            <a:spAutoFit/>
          </a:bodyPr>
          <a:lstStyle>
            <a:lvl1pPr marL="0" indent="0" algn="l">
              <a:lnSpc>
                <a:spcPct val="95000"/>
              </a:lnSpc>
              <a:spcBef>
                <a:spcPts val="0"/>
              </a:spcBef>
              <a:buNone/>
              <a:defRPr sz="1200" b="0" i="0" spc="0">
                <a:solidFill>
                  <a:srgbClr val="626A68"/>
                </a:solidFill>
                <a:latin typeface="IBM Plex Sans Medium" panose="020B0503050203000203" pitchFamily="34" charset="0"/>
                <a:cs typeface="Arial" panose="020B0604020202020204" pitchFamily="34" charset="0"/>
              </a:defRPr>
            </a:lvl1pPr>
          </a:lstStyle>
          <a:p>
            <a:pPr lvl="0"/>
            <a:r>
              <a:rPr lang="en-US">
                <a:effectLst/>
              </a:rPr>
              <a:t>Role or Position</a:t>
            </a:r>
            <a:endParaRPr lang="en-US"/>
          </a:p>
        </p:txBody>
      </p:sp>
      <p:sp>
        <p:nvSpPr>
          <p:cNvPr id="27" name="Text Placeholder 13">
            <a:extLst>
              <a:ext uri="{FF2B5EF4-FFF2-40B4-BE49-F238E27FC236}">
                <a16:creationId xmlns:a16="http://schemas.microsoft.com/office/drawing/2014/main" id="{CA8B5333-65B3-CAD3-47F3-B42A1FD2086D}"/>
              </a:ext>
            </a:extLst>
          </p:cNvPr>
          <p:cNvSpPr>
            <a:spLocks noGrp="1"/>
          </p:cNvSpPr>
          <p:nvPr>
            <p:ph type="body" sz="quarter" idx="31" hasCustomPrompt="1"/>
          </p:nvPr>
        </p:nvSpPr>
        <p:spPr>
          <a:xfrm>
            <a:off x="9216190" y="3882304"/>
            <a:ext cx="2461461" cy="175433"/>
          </a:xfrm>
          <a:prstGeom prst="rect">
            <a:avLst/>
          </a:prstGeom>
        </p:spPr>
        <p:txBody>
          <a:bodyPr wrap="square" lIns="0" tIns="0" rIns="0" bIns="0">
            <a:spAutoFit/>
          </a:bodyPr>
          <a:lstStyle>
            <a:lvl1pPr marL="0" indent="0" algn="l">
              <a:lnSpc>
                <a:spcPct val="95000"/>
              </a:lnSpc>
              <a:spcBef>
                <a:spcPts val="0"/>
              </a:spcBef>
              <a:buNone/>
              <a:defRPr sz="1200" b="0" i="0" spc="0">
                <a:solidFill>
                  <a:srgbClr val="626A68"/>
                </a:solidFill>
                <a:latin typeface="IBM Plex Sans Medium" panose="020B0503050203000203" pitchFamily="34" charset="0"/>
                <a:cs typeface="Arial" panose="020B0604020202020204" pitchFamily="34" charset="0"/>
              </a:defRPr>
            </a:lvl1pPr>
          </a:lstStyle>
          <a:p>
            <a:pPr lvl="0"/>
            <a:r>
              <a:rPr lang="en-US">
                <a:effectLst/>
              </a:rPr>
              <a:t>Institution</a:t>
            </a:r>
            <a:endParaRPr lang="en-US"/>
          </a:p>
        </p:txBody>
      </p:sp>
    </p:spTree>
    <p:extLst>
      <p:ext uri="{BB962C8B-B14F-4D97-AF65-F5344CB8AC3E}">
        <p14:creationId xmlns:p14="http://schemas.microsoft.com/office/powerpoint/2010/main" val="25587900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 A">
    <p:spTree>
      <p:nvGrpSpPr>
        <p:cNvPr id="1" name=""/>
        <p:cNvGrpSpPr/>
        <p:nvPr/>
      </p:nvGrpSpPr>
      <p:grpSpPr>
        <a:xfrm>
          <a:off x="0" y="0"/>
          <a:ext cx="0" cy="0"/>
          <a:chOff x="0" y="0"/>
          <a:chExt cx="0" cy="0"/>
        </a:xfrm>
      </p:grpSpPr>
      <p:pic>
        <p:nvPicPr>
          <p:cNvPr id="5" name="Torn Paper 2" descr="torn edge">
            <a:extLst>
              <a:ext uri="{FF2B5EF4-FFF2-40B4-BE49-F238E27FC236}">
                <a16:creationId xmlns:a16="http://schemas.microsoft.com/office/drawing/2014/main" id="{381ACD11-9CEF-0B7B-F197-D98673C37E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6" name="lockup" descr="Bb logo">
            <a:extLst>
              <a:ext uri="{FF2B5EF4-FFF2-40B4-BE49-F238E27FC236}">
                <a16:creationId xmlns:a16="http://schemas.microsoft.com/office/drawing/2014/main" id="{D7DC8D8F-BFE5-0566-F2B2-D387F116C73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
        <p:nvSpPr>
          <p:cNvPr id="7" name="Text Placeholder 13">
            <a:extLst>
              <a:ext uri="{FF2B5EF4-FFF2-40B4-BE49-F238E27FC236}">
                <a16:creationId xmlns:a16="http://schemas.microsoft.com/office/drawing/2014/main" id="{F8BFE785-99C2-3C2C-F884-945614C4EC01}"/>
              </a:ext>
            </a:extLst>
          </p:cNvPr>
          <p:cNvSpPr>
            <a:spLocks noGrp="1"/>
          </p:cNvSpPr>
          <p:nvPr>
            <p:ph type="body" sz="quarter" idx="11" hasCustomPrompt="1"/>
          </p:nvPr>
        </p:nvSpPr>
        <p:spPr>
          <a:xfrm>
            <a:off x="508000" y="482600"/>
            <a:ext cx="5505450" cy="1013611"/>
          </a:xfrm>
          <a:prstGeom prst="rect">
            <a:avLst/>
          </a:prstGeom>
        </p:spPr>
        <p:txBody>
          <a:bodyPr wrap="square" lIns="0" tIns="0" rIns="0" bIns="0">
            <a:spAutoFit/>
          </a:bodyPr>
          <a:lstStyle>
            <a:lvl1pPr marL="0" indent="0">
              <a:lnSpc>
                <a:spcPct val="95000"/>
              </a:lnSpc>
              <a:spcBef>
                <a:spcPts val="0"/>
              </a:spcBef>
              <a:buNone/>
              <a:defRPr sz="3467" b="0" i="0" spc="-100">
                <a:solidFill>
                  <a:srgbClr val="172622"/>
                </a:solidFill>
                <a:latin typeface="FT Bureau" pitchFamily="2" charset="77"/>
              </a:defRPr>
            </a:lvl1pPr>
          </a:lstStyle>
          <a:p>
            <a:pPr lvl="0"/>
            <a:r>
              <a:rPr lang="en-US" dirty="0">
                <a:effectLst/>
              </a:rPr>
              <a:t>Title can go here and be up to two lines in length</a:t>
            </a:r>
            <a:endParaRPr lang="en-US" dirty="0"/>
          </a:p>
        </p:txBody>
      </p:sp>
      <p:sp>
        <p:nvSpPr>
          <p:cNvPr id="9" name="Text Placeholder 13">
            <a:extLst>
              <a:ext uri="{FF2B5EF4-FFF2-40B4-BE49-F238E27FC236}">
                <a16:creationId xmlns:a16="http://schemas.microsoft.com/office/drawing/2014/main" id="{4EFF55B7-F24C-CEEA-8764-2C419E3B8C49}"/>
              </a:ext>
            </a:extLst>
          </p:cNvPr>
          <p:cNvSpPr>
            <a:spLocks noGrp="1"/>
          </p:cNvSpPr>
          <p:nvPr>
            <p:ph type="body" sz="quarter" idx="27" hasCustomPrompt="1"/>
          </p:nvPr>
        </p:nvSpPr>
        <p:spPr>
          <a:xfrm>
            <a:off x="508000" y="2044700"/>
            <a:ext cx="7397750" cy="3787490"/>
          </a:xfrm>
          <a:prstGeom prst="rect">
            <a:avLst/>
          </a:prstGeom>
        </p:spPr>
        <p:txBody>
          <a:bodyPr wrap="square" lIns="0" tIns="0" rIns="0" bIns="0">
            <a:spAutoFit/>
          </a:bodyPr>
          <a:lstStyle>
            <a:lvl1pPr marL="240012" indent="-240012" algn="l">
              <a:lnSpc>
                <a:spcPct val="114000"/>
              </a:lnSpc>
              <a:spcBef>
                <a:spcPts val="400"/>
              </a:spcBef>
              <a:spcAft>
                <a:spcPts val="400"/>
              </a:spcAft>
              <a:buFont typeface="Arial" panose="020B0604020202020204" pitchFamily="34" charset="0"/>
              <a:buChar char="•"/>
              <a:defRPr sz="1600" b="0" i="0" spc="0">
                <a:solidFill>
                  <a:srgbClr val="495A55"/>
                </a:solidFill>
                <a:latin typeface="IBM Plex Sans" panose="020B0503050203000203" pitchFamily="34" charset="0"/>
                <a:cs typeface="Arial" panose="020B0604020202020204" pitchFamily="34" charset="0"/>
              </a:defRPr>
            </a:lvl1pPr>
            <a:lvl2pPr marL="240012" indent="-240012">
              <a:lnSpc>
                <a:spcPct val="100000"/>
              </a:lnSpc>
              <a:spcBef>
                <a:spcPts val="400"/>
              </a:spcBef>
              <a:spcAft>
                <a:spcPts val="400"/>
              </a:spcAft>
              <a:buFont typeface="Arial" panose="020B0604020202020204" pitchFamily="34" charset="0"/>
              <a:buChar char="•"/>
              <a:defRPr sz="1600">
                <a:solidFill>
                  <a:srgbClr val="495A55"/>
                </a:solidFill>
                <a:latin typeface="Arial" panose="020B0604020202020204" pitchFamily="34" charset="0"/>
                <a:cs typeface="Arial" panose="020B0604020202020204" pitchFamily="34" charset="0"/>
              </a:defRPr>
            </a:lvl2pPr>
            <a:lvl3pPr marL="720036" indent="-240012">
              <a:lnSpc>
                <a:spcPct val="114000"/>
              </a:lnSpc>
              <a:spcBef>
                <a:spcPts val="400"/>
              </a:spcBef>
              <a:spcAft>
                <a:spcPts val="400"/>
              </a:spcAft>
              <a:defRPr b="0" i="0">
                <a:solidFill>
                  <a:srgbClr val="495A55"/>
                </a:solidFill>
                <a:latin typeface="IBM Plex Sans" panose="020B0503050203000203" pitchFamily="34" charset="0"/>
                <a:cs typeface="Arial" panose="020B0604020202020204" pitchFamily="34" charset="0"/>
              </a:defRPr>
            </a:lvl3pPr>
          </a:lstStyle>
          <a:p>
            <a:r>
              <a:rPr lang="en-US">
                <a:effectLst/>
              </a:rPr>
              <a:t>Use this section to introduce the topic or provide a high-level overview for attendees.</a:t>
            </a:r>
          </a:p>
          <a:p>
            <a:r>
              <a:rPr lang="en-US">
                <a:effectLst/>
              </a:rPr>
              <a:t>Keep primary bullet points concise and focused on a single key message.</a:t>
            </a:r>
          </a:p>
          <a:p>
            <a:r>
              <a:rPr lang="en-US">
                <a:effectLst/>
              </a:rPr>
              <a:t>Supporting details can be included as secondary bullets when additional context is needed:</a:t>
            </a:r>
          </a:p>
          <a:p>
            <a:pPr lvl="2"/>
            <a:r>
              <a:rPr lang="en-US">
                <a:effectLst/>
              </a:rPr>
              <a:t>Example supporting point</a:t>
            </a:r>
          </a:p>
          <a:p>
            <a:pPr lvl="2"/>
            <a:r>
              <a:rPr lang="en-US">
                <a:effectLst/>
              </a:rPr>
              <a:t>Additional clarification or detail</a:t>
            </a:r>
          </a:p>
          <a:p>
            <a:pPr lvl="2"/>
            <a:r>
              <a:rPr lang="en-US">
                <a:effectLst/>
              </a:rPr>
              <a:t>Optional action item or takeaway</a:t>
            </a:r>
            <a:br>
              <a:rPr lang="en-US">
                <a:effectLst/>
              </a:rPr>
            </a:br>
            <a:endParaRPr lang="en-US">
              <a:effectLst/>
            </a:endParaRPr>
          </a:p>
          <a:p>
            <a:r>
              <a:rPr lang="en-US">
                <a:effectLst/>
              </a:rPr>
              <a:t>Aim for 3–5 primary bullets to maintain readability from a distance.</a:t>
            </a:r>
          </a:p>
          <a:p>
            <a:r>
              <a:rPr lang="en-US">
                <a:effectLst/>
              </a:rPr>
              <a:t>Content should be written in sentence case and kept as concise as possible.</a:t>
            </a:r>
          </a:p>
        </p:txBody>
      </p:sp>
    </p:spTree>
    <p:extLst>
      <p:ext uri="{BB962C8B-B14F-4D97-AF65-F5344CB8AC3E}">
        <p14:creationId xmlns:p14="http://schemas.microsoft.com/office/powerpoint/2010/main" val="31624014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Content - B">
    <p:spTree>
      <p:nvGrpSpPr>
        <p:cNvPr id="1" name=""/>
        <p:cNvGrpSpPr/>
        <p:nvPr/>
      </p:nvGrpSpPr>
      <p:grpSpPr>
        <a:xfrm>
          <a:off x="0" y="0"/>
          <a:ext cx="0" cy="0"/>
          <a:chOff x="0" y="0"/>
          <a:chExt cx="0" cy="0"/>
        </a:xfrm>
      </p:grpSpPr>
      <p:pic>
        <p:nvPicPr>
          <p:cNvPr id="5" name="Torn Paper 2" descr="torn edge">
            <a:extLst>
              <a:ext uri="{FF2B5EF4-FFF2-40B4-BE49-F238E27FC236}">
                <a16:creationId xmlns:a16="http://schemas.microsoft.com/office/drawing/2014/main" id="{381ACD11-9CEF-0B7B-F197-D98673C37E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6" name="lockup" descr="Bb logo">
            <a:extLst>
              <a:ext uri="{FF2B5EF4-FFF2-40B4-BE49-F238E27FC236}">
                <a16:creationId xmlns:a16="http://schemas.microsoft.com/office/drawing/2014/main" id="{D7DC8D8F-BFE5-0566-F2B2-D387F116C73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
        <p:nvSpPr>
          <p:cNvPr id="7" name="Text Placeholder 13">
            <a:extLst>
              <a:ext uri="{FF2B5EF4-FFF2-40B4-BE49-F238E27FC236}">
                <a16:creationId xmlns:a16="http://schemas.microsoft.com/office/drawing/2014/main" id="{F8BFE785-99C2-3C2C-F884-945614C4EC01}"/>
              </a:ext>
            </a:extLst>
          </p:cNvPr>
          <p:cNvSpPr>
            <a:spLocks noGrp="1"/>
          </p:cNvSpPr>
          <p:nvPr>
            <p:ph type="body" sz="quarter" idx="11" hasCustomPrompt="1"/>
          </p:nvPr>
        </p:nvSpPr>
        <p:spPr>
          <a:xfrm>
            <a:off x="508000" y="482600"/>
            <a:ext cx="5505450" cy="1013611"/>
          </a:xfrm>
          <a:prstGeom prst="rect">
            <a:avLst/>
          </a:prstGeom>
        </p:spPr>
        <p:txBody>
          <a:bodyPr wrap="square" lIns="0" tIns="0" rIns="0" bIns="0">
            <a:spAutoFit/>
          </a:bodyPr>
          <a:lstStyle>
            <a:lvl1pPr marL="0" indent="0">
              <a:lnSpc>
                <a:spcPct val="95000"/>
              </a:lnSpc>
              <a:spcBef>
                <a:spcPts val="0"/>
              </a:spcBef>
              <a:buNone/>
              <a:defRPr sz="3467" b="0" i="0" spc="-100">
                <a:solidFill>
                  <a:srgbClr val="172622"/>
                </a:solidFill>
                <a:latin typeface="FT Bureau" pitchFamily="2" charset="77"/>
              </a:defRPr>
            </a:lvl1pPr>
          </a:lstStyle>
          <a:p>
            <a:pPr lvl="0"/>
            <a:r>
              <a:rPr lang="en-US" dirty="0">
                <a:effectLst/>
              </a:rPr>
              <a:t>Title can go here and be up to two lines in length</a:t>
            </a:r>
            <a:endParaRPr lang="en-US" dirty="0"/>
          </a:p>
        </p:txBody>
      </p:sp>
      <p:sp>
        <p:nvSpPr>
          <p:cNvPr id="10" name="Text Placeholder 13">
            <a:extLst>
              <a:ext uri="{FF2B5EF4-FFF2-40B4-BE49-F238E27FC236}">
                <a16:creationId xmlns:a16="http://schemas.microsoft.com/office/drawing/2014/main" id="{8278E2CC-5E01-F76B-4210-BB3F3E1CDABF}"/>
              </a:ext>
            </a:extLst>
          </p:cNvPr>
          <p:cNvSpPr>
            <a:spLocks noGrp="1"/>
          </p:cNvSpPr>
          <p:nvPr>
            <p:ph type="body" sz="quarter" idx="27" hasCustomPrompt="1"/>
          </p:nvPr>
        </p:nvSpPr>
        <p:spPr>
          <a:xfrm>
            <a:off x="508000" y="2044700"/>
            <a:ext cx="4749800" cy="4343454"/>
          </a:xfrm>
          <a:prstGeom prst="rect">
            <a:avLst/>
          </a:prstGeom>
        </p:spPr>
        <p:txBody>
          <a:bodyPr wrap="square" lIns="0" tIns="0" rIns="0" bIns="0">
            <a:spAutoFit/>
          </a:bodyPr>
          <a:lstStyle>
            <a:lvl1pPr marL="240012" indent="-240012" algn="l">
              <a:lnSpc>
                <a:spcPct val="114000"/>
              </a:lnSpc>
              <a:spcBef>
                <a:spcPts val="400"/>
              </a:spcBef>
              <a:spcAft>
                <a:spcPts val="400"/>
              </a:spcAft>
              <a:buFont typeface="Arial" panose="020B0604020202020204" pitchFamily="34" charset="0"/>
              <a:buChar char="•"/>
              <a:defRPr sz="1600" b="0" i="0" spc="0">
                <a:solidFill>
                  <a:srgbClr val="495A55"/>
                </a:solidFill>
                <a:latin typeface="IBM Plex Sans" panose="020B0503050203000203" pitchFamily="34" charset="0"/>
                <a:cs typeface="Arial" panose="020B0604020202020204" pitchFamily="34" charset="0"/>
              </a:defRPr>
            </a:lvl1pPr>
            <a:lvl2pPr marL="240012" indent="-240012">
              <a:lnSpc>
                <a:spcPct val="100000"/>
              </a:lnSpc>
              <a:spcBef>
                <a:spcPts val="400"/>
              </a:spcBef>
              <a:spcAft>
                <a:spcPts val="400"/>
              </a:spcAft>
              <a:buFont typeface="Arial" panose="020B0604020202020204" pitchFamily="34" charset="0"/>
              <a:buChar char="•"/>
              <a:defRPr sz="1600">
                <a:solidFill>
                  <a:srgbClr val="495A55"/>
                </a:solidFill>
                <a:latin typeface="Arial" panose="020B0604020202020204" pitchFamily="34" charset="0"/>
                <a:cs typeface="Arial" panose="020B0604020202020204" pitchFamily="34" charset="0"/>
              </a:defRPr>
            </a:lvl2pPr>
            <a:lvl3pPr marL="720036" indent="-240012">
              <a:lnSpc>
                <a:spcPct val="114000"/>
              </a:lnSpc>
              <a:spcBef>
                <a:spcPts val="400"/>
              </a:spcBef>
              <a:spcAft>
                <a:spcPts val="400"/>
              </a:spcAft>
              <a:defRPr b="0" i="0">
                <a:solidFill>
                  <a:srgbClr val="495A55"/>
                </a:solidFill>
                <a:latin typeface="IBM Plex Sans" panose="020B0503050203000203" pitchFamily="34" charset="0"/>
                <a:cs typeface="Arial" panose="020B0604020202020204" pitchFamily="34" charset="0"/>
              </a:defRPr>
            </a:lvl3pPr>
          </a:lstStyle>
          <a:p>
            <a:r>
              <a:rPr lang="en-US">
                <a:effectLst/>
              </a:rPr>
              <a:t>Use this section to introduce the topic or provide a high-level overview for attendees.</a:t>
            </a:r>
          </a:p>
          <a:p>
            <a:r>
              <a:rPr lang="en-US">
                <a:effectLst/>
              </a:rPr>
              <a:t>Keep primary bullet points concise and focused on a single key message.</a:t>
            </a:r>
          </a:p>
          <a:p>
            <a:r>
              <a:rPr lang="en-US">
                <a:effectLst/>
              </a:rPr>
              <a:t>Supporting details can be included as secondary bullets when additional context is needed:</a:t>
            </a:r>
          </a:p>
          <a:p>
            <a:pPr lvl="2"/>
            <a:r>
              <a:rPr lang="en-US">
                <a:effectLst/>
              </a:rPr>
              <a:t>Example supporting point</a:t>
            </a:r>
          </a:p>
          <a:p>
            <a:pPr lvl="2"/>
            <a:r>
              <a:rPr lang="en-US">
                <a:effectLst/>
              </a:rPr>
              <a:t>Additional clarification or detail</a:t>
            </a:r>
          </a:p>
          <a:p>
            <a:pPr lvl="2"/>
            <a:r>
              <a:rPr lang="en-US">
                <a:effectLst/>
              </a:rPr>
              <a:t>Optional action item or takeaway</a:t>
            </a:r>
          </a:p>
          <a:p>
            <a:r>
              <a:rPr lang="en-US">
                <a:effectLst/>
              </a:rPr>
              <a:t>Aim for 3–5 primary bullets to maintain readability from a distance.</a:t>
            </a:r>
          </a:p>
          <a:p>
            <a:r>
              <a:rPr lang="en-US">
                <a:effectLst/>
              </a:rPr>
              <a:t>Content should be written in sentence case and kept as concise as possible.</a:t>
            </a:r>
          </a:p>
        </p:txBody>
      </p:sp>
      <p:sp>
        <p:nvSpPr>
          <p:cNvPr id="12" name="Text Placeholder 13">
            <a:extLst>
              <a:ext uri="{FF2B5EF4-FFF2-40B4-BE49-F238E27FC236}">
                <a16:creationId xmlns:a16="http://schemas.microsoft.com/office/drawing/2014/main" id="{E999F285-2A04-E860-B1B8-62023B945B4C}"/>
              </a:ext>
            </a:extLst>
          </p:cNvPr>
          <p:cNvSpPr>
            <a:spLocks noGrp="1"/>
          </p:cNvSpPr>
          <p:nvPr>
            <p:ph type="body" sz="quarter" idx="28" hasCustomPrompt="1"/>
          </p:nvPr>
        </p:nvSpPr>
        <p:spPr>
          <a:xfrm>
            <a:off x="6191250" y="2044700"/>
            <a:ext cx="4749800" cy="4343454"/>
          </a:xfrm>
          <a:prstGeom prst="rect">
            <a:avLst/>
          </a:prstGeom>
        </p:spPr>
        <p:txBody>
          <a:bodyPr wrap="square" lIns="0" tIns="0" rIns="0" bIns="0">
            <a:spAutoFit/>
          </a:bodyPr>
          <a:lstStyle>
            <a:lvl1pPr marL="240012" indent="-240012" algn="l">
              <a:lnSpc>
                <a:spcPct val="114000"/>
              </a:lnSpc>
              <a:spcBef>
                <a:spcPts val="400"/>
              </a:spcBef>
              <a:spcAft>
                <a:spcPts val="400"/>
              </a:spcAft>
              <a:buFont typeface="Arial" panose="020B0604020202020204" pitchFamily="34" charset="0"/>
              <a:buChar char="•"/>
              <a:defRPr sz="1600" b="0" i="0" spc="0">
                <a:solidFill>
                  <a:srgbClr val="495A55"/>
                </a:solidFill>
                <a:latin typeface="IBM Plex Sans" panose="020B0503050203000203" pitchFamily="34" charset="0"/>
                <a:cs typeface="Arial" panose="020B0604020202020204" pitchFamily="34" charset="0"/>
              </a:defRPr>
            </a:lvl1pPr>
            <a:lvl2pPr marL="240012" indent="-240012">
              <a:lnSpc>
                <a:spcPct val="100000"/>
              </a:lnSpc>
              <a:spcBef>
                <a:spcPts val="400"/>
              </a:spcBef>
              <a:spcAft>
                <a:spcPts val="400"/>
              </a:spcAft>
              <a:buFont typeface="Arial" panose="020B0604020202020204" pitchFamily="34" charset="0"/>
              <a:buChar char="•"/>
              <a:defRPr sz="1600">
                <a:solidFill>
                  <a:srgbClr val="495A55"/>
                </a:solidFill>
                <a:latin typeface="Arial" panose="020B0604020202020204" pitchFamily="34" charset="0"/>
                <a:cs typeface="Arial" panose="020B0604020202020204" pitchFamily="34" charset="0"/>
              </a:defRPr>
            </a:lvl2pPr>
            <a:lvl3pPr marL="720036" indent="-240012">
              <a:lnSpc>
                <a:spcPct val="114000"/>
              </a:lnSpc>
              <a:spcBef>
                <a:spcPts val="400"/>
              </a:spcBef>
              <a:spcAft>
                <a:spcPts val="400"/>
              </a:spcAft>
              <a:defRPr b="0" i="0">
                <a:solidFill>
                  <a:srgbClr val="495A55"/>
                </a:solidFill>
                <a:latin typeface="IBM Plex Sans" panose="020B0503050203000203" pitchFamily="34" charset="0"/>
                <a:cs typeface="Arial" panose="020B0604020202020204" pitchFamily="34" charset="0"/>
              </a:defRPr>
            </a:lvl3pPr>
          </a:lstStyle>
          <a:p>
            <a:r>
              <a:rPr lang="en-US">
                <a:effectLst/>
              </a:rPr>
              <a:t>Use this section to introduce the topic or provide a high-level overview for attendees.</a:t>
            </a:r>
          </a:p>
          <a:p>
            <a:r>
              <a:rPr lang="en-US">
                <a:effectLst/>
              </a:rPr>
              <a:t>Keep primary bullet points concise and focused on a single key message.</a:t>
            </a:r>
          </a:p>
          <a:p>
            <a:r>
              <a:rPr lang="en-US">
                <a:effectLst/>
              </a:rPr>
              <a:t>Supporting details can be included as secondary bullets when additional context is needed:</a:t>
            </a:r>
          </a:p>
          <a:p>
            <a:pPr lvl="2"/>
            <a:r>
              <a:rPr lang="en-US">
                <a:effectLst/>
              </a:rPr>
              <a:t>Example supporting point</a:t>
            </a:r>
          </a:p>
          <a:p>
            <a:pPr lvl="2"/>
            <a:r>
              <a:rPr lang="en-US">
                <a:effectLst/>
              </a:rPr>
              <a:t>Additional clarification or detail</a:t>
            </a:r>
          </a:p>
          <a:p>
            <a:pPr lvl="2"/>
            <a:r>
              <a:rPr lang="en-US">
                <a:effectLst/>
              </a:rPr>
              <a:t>Optional action item or takeaway</a:t>
            </a:r>
          </a:p>
          <a:p>
            <a:r>
              <a:rPr lang="en-US">
                <a:effectLst/>
              </a:rPr>
              <a:t>Aim for 3–5 primary bullets to maintain readability from a distance.</a:t>
            </a:r>
          </a:p>
          <a:p>
            <a:r>
              <a:rPr lang="en-US">
                <a:effectLst/>
              </a:rPr>
              <a:t>Content should be written in sentence case and kept as concise as possible.</a:t>
            </a:r>
          </a:p>
        </p:txBody>
      </p:sp>
    </p:spTree>
    <p:extLst>
      <p:ext uri="{BB962C8B-B14F-4D97-AF65-F5344CB8AC3E}">
        <p14:creationId xmlns:p14="http://schemas.microsoft.com/office/powerpoint/2010/main" val="41217743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Three Columns)">
    <p:spTree>
      <p:nvGrpSpPr>
        <p:cNvPr id="1" name=""/>
        <p:cNvGrpSpPr/>
        <p:nvPr/>
      </p:nvGrpSpPr>
      <p:grpSpPr>
        <a:xfrm>
          <a:off x="0" y="0"/>
          <a:ext cx="0" cy="0"/>
          <a:chOff x="0" y="0"/>
          <a:chExt cx="0" cy="0"/>
        </a:xfrm>
      </p:grpSpPr>
      <p:pic>
        <p:nvPicPr>
          <p:cNvPr id="5" name="Torn Paper 2" descr="torn edge">
            <a:extLst>
              <a:ext uri="{FF2B5EF4-FFF2-40B4-BE49-F238E27FC236}">
                <a16:creationId xmlns:a16="http://schemas.microsoft.com/office/drawing/2014/main" id="{381ACD11-9CEF-0B7B-F197-D98673C37E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6" name="lockup" descr="Bb logo">
            <a:extLst>
              <a:ext uri="{FF2B5EF4-FFF2-40B4-BE49-F238E27FC236}">
                <a16:creationId xmlns:a16="http://schemas.microsoft.com/office/drawing/2014/main" id="{D7DC8D8F-BFE5-0566-F2B2-D387F116C73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
        <p:nvSpPr>
          <p:cNvPr id="7" name="Text Placeholder 13">
            <a:extLst>
              <a:ext uri="{FF2B5EF4-FFF2-40B4-BE49-F238E27FC236}">
                <a16:creationId xmlns:a16="http://schemas.microsoft.com/office/drawing/2014/main" id="{F8BFE785-99C2-3C2C-F884-945614C4EC01}"/>
              </a:ext>
            </a:extLst>
          </p:cNvPr>
          <p:cNvSpPr>
            <a:spLocks noGrp="1"/>
          </p:cNvSpPr>
          <p:nvPr>
            <p:ph type="body" sz="quarter" idx="11" hasCustomPrompt="1"/>
          </p:nvPr>
        </p:nvSpPr>
        <p:spPr>
          <a:xfrm>
            <a:off x="508000" y="482600"/>
            <a:ext cx="5505450" cy="1013611"/>
          </a:xfrm>
          <a:prstGeom prst="rect">
            <a:avLst/>
          </a:prstGeom>
        </p:spPr>
        <p:txBody>
          <a:bodyPr wrap="square" lIns="0" tIns="0" rIns="0" bIns="0">
            <a:spAutoFit/>
          </a:bodyPr>
          <a:lstStyle>
            <a:lvl1pPr marL="0" indent="0">
              <a:lnSpc>
                <a:spcPct val="95000"/>
              </a:lnSpc>
              <a:spcBef>
                <a:spcPts val="0"/>
              </a:spcBef>
              <a:buNone/>
              <a:defRPr sz="3467" b="0" i="0" spc="-100">
                <a:solidFill>
                  <a:srgbClr val="172622"/>
                </a:solidFill>
                <a:latin typeface="FT Bureau" pitchFamily="2" charset="77"/>
              </a:defRPr>
            </a:lvl1pPr>
          </a:lstStyle>
          <a:p>
            <a:pPr lvl="0"/>
            <a:r>
              <a:rPr lang="en-US" dirty="0">
                <a:effectLst/>
              </a:rPr>
              <a:t>Title can go here and be up to two lines in length</a:t>
            </a:r>
            <a:endParaRPr lang="en-US" dirty="0"/>
          </a:p>
        </p:txBody>
      </p:sp>
      <p:sp>
        <p:nvSpPr>
          <p:cNvPr id="13" name="Text Placeholder 13">
            <a:extLst>
              <a:ext uri="{FF2B5EF4-FFF2-40B4-BE49-F238E27FC236}">
                <a16:creationId xmlns:a16="http://schemas.microsoft.com/office/drawing/2014/main" id="{F497796D-CDE4-CCEA-407D-0F3813386FF4}"/>
              </a:ext>
            </a:extLst>
          </p:cNvPr>
          <p:cNvSpPr>
            <a:spLocks noGrp="1"/>
          </p:cNvSpPr>
          <p:nvPr>
            <p:ph type="body" sz="quarter" idx="16" hasCustomPrompt="1"/>
          </p:nvPr>
        </p:nvSpPr>
        <p:spPr>
          <a:xfrm>
            <a:off x="508000" y="2058878"/>
            <a:ext cx="3422650" cy="584775"/>
          </a:xfrm>
          <a:prstGeom prst="rect">
            <a:avLst/>
          </a:prstGeom>
        </p:spPr>
        <p:txBody>
          <a:bodyPr wrap="square" lIns="0" tIns="0" rIns="0" bIns="0">
            <a:spAutoFit/>
          </a:bodyPr>
          <a:lstStyle>
            <a:lvl1pPr marL="0" indent="0" algn="l">
              <a:lnSpc>
                <a:spcPct val="95000"/>
              </a:lnSpc>
              <a:spcBef>
                <a:spcPts val="0"/>
              </a:spcBef>
              <a:buNone/>
              <a:defRPr sz="2000" b="0" i="0" spc="0">
                <a:solidFill>
                  <a:srgbClr val="172622"/>
                </a:solidFill>
                <a:latin typeface="FT Bureau" pitchFamily="2" charset="77"/>
              </a:defRPr>
            </a:lvl1pPr>
          </a:lstStyle>
          <a:p>
            <a:pPr lvl="0"/>
            <a:r>
              <a:rPr lang="en-US">
                <a:effectLst/>
              </a:rPr>
              <a:t>Subtitle Can Be Up To</a:t>
            </a:r>
            <a:br>
              <a:rPr lang="en-US"/>
            </a:br>
            <a:r>
              <a:rPr lang="en-US">
                <a:effectLst/>
              </a:rPr>
              <a:t>Two Lines In Length</a:t>
            </a:r>
            <a:endParaRPr lang="en-US"/>
          </a:p>
        </p:txBody>
      </p:sp>
      <p:sp>
        <p:nvSpPr>
          <p:cNvPr id="14" name="Text Placeholder 13">
            <a:extLst>
              <a:ext uri="{FF2B5EF4-FFF2-40B4-BE49-F238E27FC236}">
                <a16:creationId xmlns:a16="http://schemas.microsoft.com/office/drawing/2014/main" id="{827BC45A-64E8-C848-B547-327A8A081A8C}"/>
              </a:ext>
            </a:extLst>
          </p:cNvPr>
          <p:cNvSpPr>
            <a:spLocks noGrp="1"/>
          </p:cNvSpPr>
          <p:nvPr>
            <p:ph type="body" sz="quarter" idx="27" hasCustomPrompt="1"/>
          </p:nvPr>
        </p:nvSpPr>
        <p:spPr>
          <a:xfrm>
            <a:off x="508000" y="2781300"/>
            <a:ext cx="3422650" cy="2481021"/>
          </a:xfrm>
          <a:prstGeom prst="rect">
            <a:avLst/>
          </a:prstGeom>
        </p:spPr>
        <p:txBody>
          <a:bodyPr wrap="square" lIns="0" tIns="0" rIns="0" bIns="0">
            <a:spAutoFit/>
          </a:bodyPr>
          <a:lstStyle>
            <a:lvl1pPr marL="180009" indent="-180009" algn="l">
              <a:lnSpc>
                <a:spcPct val="125000"/>
              </a:lnSpc>
              <a:spcBef>
                <a:spcPts val="400"/>
              </a:spcBef>
              <a:spcAft>
                <a:spcPts val="400"/>
              </a:spcAft>
              <a:buFont typeface="Arial" panose="020B0604020202020204" pitchFamily="34" charset="0"/>
              <a:buChar char="•"/>
              <a:defRPr sz="1267" b="0" i="0" spc="0">
                <a:solidFill>
                  <a:srgbClr val="495A55"/>
                </a:solidFill>
                <a:latin typeface="IBM Plex Sans" panose="020B0503050203000203" pitchFamily="34" charset="0"/>
                <a:cs typeface="Arial" panose="020B0604020202020204" pitchFamily="34" charset="0"/>
              </a:defRPr>
            </a:lvl1pPr>
          </a:lstStyle>
          <a:p>
            <a:r>
              <a:rPr lang="en-US" dirty="0">
                <a:effectLst/>
              </a:rPr>
              <a:t>Additional detail that expands on the main point or provides supporting information</a:t>
            </a:r>
          </a:p>
          <a:p>
            <a:r>
              <a:rPr lang="en-US" dirty="0">
                <a:effectLst/>
              </a:rPr>
              <a:t>Further clarification, example, or implication if required</a:t>
            </a:r>
          </a:p>
          <a:p>
            <a:r>
              <a:rPr lang="en-US" dirty="0">
                <a:effectLst/>
              </a:rPr>
              <a:t>Highlights key considerations or constraints that shape the decision or outcome</a:t>
            </a:r>
          </a:p>
          <a:p>
            <a:r>
              <a:rPr lang="en-US" dirty="0">
                <a:effectLst/>
              </a:rPr>
              <a:t>Connects the idea to a broader context, ensuring it aligns with the overall direction or goals</a:t>
            </a:r>
          </a:p>
        </p:txBody>
      </p:sp>
      <p:cxnSp>
        <p:nvCxnSpPr>
          <p:cNvPr id="24" name="Straight Connector 23">
            <a:extLst>
              <a:ext uri="{FF2B5EF4-FFF2-40B4-BE49-F238E27FC236}">
                <a16:creationId xmlns:a16="http://schemas.microsoft.com/office/drawing/2014/main" id="{476B804C-48BC-83F2-B6BC-57EAC4619382}"/>
              </a:ext>
            </a:extLst>
          </p:cNvPr>
          <p:cNvCxnSpPr>
            <a:cxnSpLocks/>
          </p:cNvCxnSpPr>
          <p:nvPr userDrawn="1"/>
        </p:nvCxnSpPr>
        <p:spPr>
          <a:xfrm flipV="1">
            <a:off x="4111625" y="2044700"/>
            <a:ext cx="0" cy="3099170"/>
          </a:xfrm>
          <a:prstGeom prst="line">
            <a:avLst/>
          </a:prstGeom>
          <a:ln w="12700">
            <a:solidFill>
              <a:srgbClr val="40B598"/>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B4F873B-7AC4-2FF8-62EA-3F3890F4329D}"/>
              </a:ext>
            </a:extLst>
          </p:cNvPr>
          <p:cNvCxnSpPr>
            <a:cxnSpLocks/>
          </p:cNvCxnSpPr>
          <p:nvPr userDrawn="1"/>
        </p:nvCxnSpPr>
        <p:spPr>
          <a:xfrm flipV="1">
            <a:off x="7903904" y="2044700"/>
            <a:ext cx="0" cy="3099170"/>
          </a:xfrm>
          <a:prstGeom prst="line">
            <a:avLst/>
          </a:prstGeom>
          <a:ln w="12700">
            <a:solidFill>
              <a:srgbClr val="40B598"/>
            </a:solidFill>
          </a:ln>
        </p:spPr>
        <p:style>
          <a:lnRef idx="1">
            <a:schemeClr val="accent1"/>
          </a:lnRef>
          <a:fillRef idx="0">
            <a:schemeClr val="accent1"/>
          </a:fillRef>
          <a:effectRef idx="0">
            <a:schemeClr val="accent1"/>
          </a:effectRef>
          <a:fontRef idx="minor">
            <a:schemeClr val="tx1"/>
          </a:fontRef>
        </p:style>
      </p:cxnSp>
      <p:sp>
        <p:nvSpPr>
          <p:cNvPr id="26" name="Text Placeholder 13">
            <a:extLst>
              <a:ext uri="{FF2B5EF4-FFF2-40B4-BE49-F238E27FC236}">
                <a16:creationId xmlns:a16="http://schemas.microsoft.com/office/drawing/2014/main" id="{C019D60E-27C0-8770-C1AF-207DE1CAD999}"/>
              </a:ext>
            </a:extLst>
          </p:cNvPr>
          <p:cNvSpPr>
            <a:spLocks noGrp="1"/>
          </p:cNvSpPr>
          <p:nvPr>
            <p:ph type="body" sz="quarter" idx="28" hasCustomPrompt="1"/>
          </p:nvPr>
        </p:nvSpPr>
        <p:spPr>
          <a:xfrm>
            <a:off x="4300279" y="2058878"/>
            <a:ext cx="3422650" cy="584775"/>
          </a:xfrm>
          <a:prstGeom prst="rect">
            <a:avLst/>
          </a:prstGeom>
        </p:spPr>
        <p:txBody>
          <a:bodyPr wrap="square" lIns="0" tIns="0" rIns="0" bIns="0">
            <a:spAutoFit/>
          </a:bodyPr>
          <a:lstStyle>
            <a:lvl1pPr marL="0" indent="0" algn="l">
              <a:lnSpc>
                <a:spcPct val="95000"/>
              </a:lnSpc>
              <a:spcBef>
                <a:spcPts val="0"/>
              </a:spcBef>
              <a:buNone/>
              <a:defRPr sz="2000" b="0" i="0" spc="0">
                <a:solidFill>
                  <a:srgbClr val="172622"/>
                </a:solidFill>
                <a:latin typeface="FT Bureau" pitchFamily="2" charset="77"/>
              </a:defRPr>
            </a:lvl1pPr>
          </a:lstStyle>
          <a:p>
            <a:pPr lvl="0"/>
            <a:r>
              <a:rPr lang="en-US">
                <a:effectLst/>
              </a:rPr>
              <a:t>Subtitle Can Be Up To</a:t>
            </a:r>
            <a:br>
              <a:rPr lang="en-US"/>
            </a:br>
            <a:r>
              <a:rPr lang="en-US">
                <a:effectLst/>
              </a:rPr>
              <a:t>Two Lines In Length</a:t>
            </a:r>
            <a:endParaRPr lang="en-US"/>
          </a:p>
        </p:txBody>
      </p:sp>
      <p:sp>
        <p:nvSpPr>
          <p:cNvPr id="27" name="Text Placeholder 13">
            <a:extLst>
              <a:ext uri="{FF2B5EF4-FFF2-40B4-BE49-F238E27FC236}">
                <a16:creationId xmlns:a16="http://schemas.microsoft.com/office/drawing/2014/main" id="{EB8C5E18-7C63-36B8-CB94-0254CCC41BD5}"/>
              </a:ext>
            </a:extLst>
          </p:cNvPr>
          <p:cNvSpPr>
            <a:spLocks noGrp="1"/>
          </p:cNvSpPr>
          <p:nvPr>
            <p:ph type="body" sz="quarter" idx="29" hasCustomPrompt="1"/>
          </p:nvPr>
        </p:nvSpPr>
        <p:spPr>
          <a:xfrm>
            <a:off x="4300279" y="2781300"/>
            <a:ext cx="3422650" cy="2481021"/>
          </a:xfrm>
          <a:prstGeom prst="rect">
            <a:avLst/>
          </a:prstGeom>
        </p:spPr>
        <p:txBody>
          <a:bodyPr wrap="square" lIns="0" tIns="0" rIns="0" bIns="0">
            <a:spAutoFit/>
          </a:bodyPr>
          <a:lstStyle>
            <a:lvl1pPr marL="180009" indent="-180009" algn="l">
              <a:lnSpc>
                <a:spcPct val="125000"/>
              </a:lnSpc>
              <a:spcBef>
                <a:spcPts val="400"/>
              </a:spcBef>
              <a:spcAft>
                <a:spcPts val="400"/>
              </a:spcAft>
              <a:buFont typeface="Arial" panose="020B0604020202020204" pitchFamily="34" charset="0"/>
              <a:buChar char="•"/>
              <a:defRPr sz="1267" b="0" i="0" spc="0">
                <a:solidFill>
                  <a:srgbClr val="495A55"/>
                </a:solidFill>
                <a:latin typeface="IBM Plex Sans" panose="020B0503050203000203" pitchFamily="34" charset="0"/>
                <a:cs typeface="Arial" panose="020B0604020202020204" pitchFamily="34" charset="0"/>
              </a:defRPr>
            </a:lvl1pPr>
          </a:lstStyle>
          <a:p>
            <a:r>
              <a:rPr lang="en-US">
                <a:effectLst/>
              </a:rPr>
              <a:t>Additional detail that expands on the main point or provides supporting information</a:t>
            </a:r>
          </a:p>
          <a:p>
            <a:r>
              <a:rPr lang="en-US">
                <a:effectLst/>
              </a:rPr>
              <a:t>Further clarification, example, or implication if required</a:t>
            </a:r>
          </a:p>
          <a:p>
            <a:r>
              <a:rPr lang="en-US">
                <a:effectLst/>
              </a:rPr>
              <a:t>Highlights key considerations or constraints that shape the decision or outcome</a:t>
            </a:r>
          </a:p>
          <a:p>
            <a:r>
              <a:rPr lang="en-US">
                <a:effectLst/>
              </a:rPr>
              <a:t>Connects the idea to a broader context, ensuring it aligns with the overall direction or goals</a:t>
            </a:r>
          </a:p>
        </p:txBody>
      </p:sp>
      <p:sp>
        <p:nvSpPr>
          <p:cNvPr id="28" name="Text Placeholder 13">
            <a:extLst>
              <a:ext uri="{FF2B5EF4-FFF2-40B4-BE49-F238E27FC236}">
                <a16:creationId xmlns:a16="http://schemas.microsoft.com/office/drawing/2014/main" id="{3DBF4FBE-94A6-DABD-2840-4F6454AC76C0}"/>
              </a:ext>
            </a:extLst>
          </p:cNvPr>
          <p:cNvSpPr>
            <a:spLocks noGrp="1"/>
          </p:cNvSpPr>
          <p:nvPr>
            <p:ph type="body" sz="quarter" idx="30" hasCustomPrompt="1"/>
          </p:nvPr>
        </p:nvSpPr>
        <p:spPr>
          <a:xfrm>
            <a:off x="8085470" y="2058878"/>
            <a:ext cx="3422650" cy="584775"/>
          </a:xfrm>
          <a:prstGeom prst="rect">
            <a:avLst/>
          </a:prstGeom>
        </p:spPr>
        <p:txBody>
          <a:bodyPr wrap="square" lIns="0" tIns="0" rIns="0" bIns="0">
            <a:spAutoFit/>
          </a:bodyPr>
          <a:lstStyle>
            <a:lvl1pPr marL="0" indent="0" algn="l">
              <a:lnSpc>
                <a:spcPct val="95000"/>
              </a:lnSpc>
              <a:spcBef>
                <a:spcPts val="0"/>
              </a:spcBef>
              <a:buNone/>
              <a:defRPr sz="2000" b="0" i="0" spc="0">
                <a:solidFill>
                  <a:srgbClr val="172622"/>
                </a:solidFill>
                <a:latin typeface="FT Bureau" pitchFamily="2" charset="77"/>
              </a:defRPr>
            </a:lvl1pPr>
          </a:lstStyle>
          <a:p>
            <a:pPr lvl="0"/>
            <a:r>
              <a:rPr lang="en-US">
                <a:effectLst/>
              </a:rPr>
              <a:t>Subtitle Can Be Up To</a:t>
            </a:r>
            <a:br>
              <a:rPr lang="en-US"/>
            </a:br>
            <a:r>
              <a:rPr lang="en-US">
                <a:effectLst/>
              </a:rPr>
              <a:t>Two Lines In Length</a:t>
            </a:r>
            <a:endParaRPr lang="en-US"/>
          </a:p>
        </p:txBody>
      </p:sp>
      <p:sp>
        <p:nvSpPr>
          <p:cNvPr id="29" name="Text Placeholder 13">
            <a:extLst>
              <a:ext uri="{FF2B5EF4-FFF2-40B4-BE49-F238E27FC236}">
                <a16:creationId xmlns:a16="http://schemas.microsoft.com/office/drawing/2014/main" id="{1DA584FC-BCF4-3B63-145B-617A2C80106C}"/>
              </a:ext>
            </a:extLst>
          </p:cNvPr>
          <p:cNvSpPr>
            <a:spLocks noGrp="1"/>
          </p:cNvSpPr>
          <p:nvPr>
            <p:ph type="body" sz="quarter" idx="31" hasCustomPrompt="1"/>
          </p:nvPr>
        </p:nvSpPr>
        <p:spPr>
          <a:xfrm>
            <a:off x="8085470" y="2781300"/>
            <a:ext cx="3422650" cy="2481021"/>
          </a:xfrm>
          <a:prstGeom prst="rect">
            <a:avLst/>
          </a:prstGeom>
        </p:spPr>
        <p:txBody>
          <a:bodyPr wrap="square" lIns="0" tIns="0" rIns="0" bIns="0">
            <a:spAutoFit/>
          </a:bodyPr>
          <a:lstStyle>
            <a:lvl1pPr marL="180009" indent="-180009" algn="l">
              <a:lnSpc>
                <a:spcPct val="125000"/>
              </a:lnSpc>
              <a:spcBef>
                <a:spcPts val="400"/>
              </a:spcBef>
              <a:spcAft>
                <a:spcPts val="400"/>
              </a:spcAft>
              <a:buFont typeface="Arial" panose="020B0604020202020204" pitchFamily="34" charset="0"/>
              <a:buChar char="•"/>
              <a:defRPr sz="1267" b="0" i="0" spc="0">
                <a:solidFill>
                  <a:srgbClr val="495A55"/>
                </a:solidFill>
                <a:latin typeface="IBM Plex Sans" panose="020B0503050203000203" pitchFamily="34" charset="0"/>
                <a:cs typeface="Arial" panose="020B0604020202020204" pitchFamily="34" charset="0"/>
              </a:defRPr>
            </a:lvl1pPr>
          </a:lstStyle>
          <a:p>
            <a:r>
              <a:rPr lang="en-US">
                <a:effectLst/>
              </a:rPr>
              <a:t>Additional detail that expands on the main point or provides supporting information</a:t>
            </a:r>
          </a:p>
          <a:p>
            <a:r>
              <a:rPr lang="en-US">
                <a:effectLst/>
              </a:rPr>
              <a:t>Further clarification, example, or implication if required</a:t>
            </a:r>
          </a:p>
          <a:p>
            <a:r>
              <a:rPr lang="en-US">
                <a:effectLst/>
              </a:rPr>
              <a:t>Highlights key considerations or constraints that shape the decision or outcome</a:t>
            </a:r>
          </a:p>
          <a:p>
            <a:r>
              <a:rPr lang="en-US">
                <a:effectLst/>
              </a:rPr>
              <a:t>Connects the idea to a broader context, ensuring it aligns with the overall direction or goals</a:t>
            </a:r>
          </a:p>
        </p:txBody>
      </p:sp>
    </p:spTree>
    <p:extLst>
      <p:ext uri="{BB962C8B-B14F-4D97-AF65-F5344CB8AC3E}">
        <p14:creationId xmlns:p14="http://schemas.microsoft.com/office/powerpoint/2010/main" val="3833971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lumns with Headers">
    <p:spTree>
      <p:nvGrpSpPr>
        <p:cNvPr id="1" name=""/>
        <p:cNvGrpSpPr/>
        <p:nvPr/>
      </p:nvGrpSpPr>
      <p:grpSpPr>
        <a:xfrm>
          <a:off x="0" y="0"/>
          <a:ext cx="0" cy="0"/>
          <a:chOff x="0" y="0"/>
          <a:chExt cx="0" cy="0"/>
        </a:xfrm>
      </p:grpSpPr>
      <p:pic>
        <p:nvPicPr>
          <p:cNvPr id="5" name="Torn Paper 2" descr="torn edge">
            <a:extLst>
              <a:ext uri="{FF2B5EF4-FFF2-40B4-BE49-F238E27FC236}">
                <a16:creationId xmlns:a16="http://schemas.microsoft.com/office/drawing/2014/main" id="{381ACD11-9CEF-0B7B-F197-D98673C37E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36050" y="0"/>
            <a:ext cx="3155950" cy="2190750"/>
          </a:xfrm>
          <a:prstGeom prst="rect">
            <a:avLst/>
          </a:prstGeom>
        </p:spPr>
      </p:pic>
      <p:pic>
        <p:nvPicPr>
          <p:cNvPr id="6" name="lockup" descr="Bb logo">
            <a:extLst>
              <a:ext uri="{FF2B5EF4-FFF2-40B4-BE49-F238E27FC236}">
                <a16:creationId xmlns:a16="http://schemas.microsoft.com/office/drawing/2014/main" id="{D7DC8D8F-BFE5-0566-F2B2-D387F116C73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226800" y="508000"/>
            <a:ext cx="457200" cy="482600"/>
          </a:xfrm>
          <a:prstGeom prst="rect">
            <a:avLst/>
          </a:prstGeom>
        </p:spPr>
      </p:pic>
      <p:sp>
        <p:nvSpPr>
          <p:cNvPr id="7" name="Text Placeholder 13">
            <a:extLst>
              <a:ext uri="{FF2B5EF4-FFF2-40B4-BE49-F238E27FC236}">
                <a16:creationId xmlns:a16="http://schemas.microsoft.com/office/drawing/2014/main" id="{F8BFE785-99C2-3C2C-F884-945614C4EC01}"/>
              </a:ext>
            </a:extLst>
          </p:cNvPr>
          <p:cNvSpPr>
            <a:spLocks noGrp="1"/>
          </p:cNvSpPr>
          <p:nvPr>
            <p:ph type="body" sz="quarter" idx="11" hasCustomPrompt="1"/>
          </p:nvPr>
        </p:nvSpPr>
        <p:spPr>
          <a:xfrm>
            <a:off x="508000" y="482600"/>
            <a:ext cx="5505450" cy="1013611"/>
          </a:xfrm>
          <a:prstGeom prst="rect">
            <a:avLst/>
          </a:prstGeom>
        </p:spPr>
        <p:txBody>
          <a:bodyPr wrap="square" lIns="0" tIns="0" rIns="0" bIns="0">
            <a:spAutoFit/>
          </a:bodyPr>
          <a:lstStyle>
            <a:lvl1pPr marL="0" indent="0">
              <a:lnSpc>
                <a:spcPct val="95000"/>
              </a:lnSpc>
              <a:spcBef>
                <a:spcPts val="0"/>
              </a:spcBef>
              <a:buNone/>
              <a:defRPr sz="3467" b="0" i="0" spc="-100">
                <a:solidFill>
                  <a:srgbClr val="172622"/>
                </a:solidFill>
                <a:latin typeface="FT Bureau" pitchFamily="2" charset="77"/>
              </a:defRPr>
            </a:lvl1pPr>
          </a:lstStyle>
          <a:p>
            <a:pPr lvl="0"/>
            <a:r>
              <a:rPr lang="en-US" dirty="0">
                <a:effectLst/>
              </a:rPr>
              <a:t>Title can go here and be up to two lines in length</a:t>
            </a:r>
            <a:endParaRPr lang="en-US" dirty="0"/>
          </a:p>
        </p:txBody>
      </p:sp>
      <p:sp>
        <p:nvSpPr>
          <p:cNvPr id="4" name="Rectangle 13419">
            <a:extLst>
              <a:ext uri="{FF2B5EF4-FFF2-40B4-BE49-F238E27FC236}">
                <a16:creationId xmlns:a16="http://schemas.microsoft.com/office/drawing/2014/main" id="{45D93C1B-9776-580D-C5CA-9DBB2300127B}"/>
              </a:ext>
            </a:extLst>
          </p:cNvPr>
          <p:cNvSpPr/>
          <p:nvPr userDrawn="1"/>
        </p:nvSpPr>
        <p:spPr>
          <a:xfrm>
            <a:off x="508000" y="2933700"/>
            <a:ext cx="5492750" cy="2421082"/>
          </a:xfrm>
          <a:prstGeom prst="rect">
            <a:avLst/>
          </a:prstGeom>
          <a:solidFill>
            <a:srgbClr val="EEEBE8"/>
          </a:solidFill>
          <a:ln/>
        </p:spPr>
        <p:txBody>
          <a:bodyPr/>
          <a:lstStyle/>
          <a:p>
            <a:endParaRPr lang="en-US" sz="1200"/>
          </a:p>
        </p:txBody>
      </p:sp>
      <p:sp>
        <p:nvSpPr>
          <p:cNvPr id="15" name="Text Placeholder 13">
            <a:extLst>
              <a:ext uri="{FF2B5EF4-FFF2-40B4-BE49-F238E27FC236}">
                <a16:creationId xmlns:a16="http://schemas.microsoft.com/office/drawing/2014/main" id="{AB30F659-DEB4-59A2-99B9-3359FBCDE9E5}"/>
              </a:ext>
            </a:extLst>
          </p:cNvPr>
          <p:cNvSpPr>
            <a:spLocks noGrp="1"/>
          </p:cNvSpPr>
          <p:nvPr>
            <p:ph type="body" sz="quarter" idx="27" hasCustomPrompt="1"/>
          </p:nvPr>
        </p:nvSpPr>
        <p:spPr>
          <a:xfrm>
            <a:off x="774700" y="3133581"/>
            <a:ext cx="4800000" cy="1993708"/>
          </a:xfrm>
          <a:prstGeom prst="rect">
            <a:avLst/>
          </a:prstGeom>
        </p:spPr>
        <p:txBody>
          <a:bodyPr wrap="square" lIns="0" tIns="0" rIns="0" bIns="0">
            <a:spAutoFit/>
          </a:bodyPr>
          <a:lstStyle>
            <a:lvl1pPr marL="180009" indent="-180009" algn="l">
              <a:lnSpc>
                <a:spcPct val="125000"/>
              </a:lnSpc>
              <a:spcBef>
                <a:spcPts val="400"/>
              </a:spcBef>
              <a:spcAft>
                <a:spcPts val="400"/>
              </a:spcAft>
              <a:buFont typeface="Arial" panose="020B0604020202020204" pitchFamily="34" charset="0"/>
              <a:buChar char="•"/>
              <a:defRPr sz="1267" b="0" i="0" spc="0">
                <a:solidFill>
                  <a:srgbClr val="172622"/>
                </a:solidFill>
                <a:latin typeface="IBM Plex Sans" panose="020B0503050203000203" pitchFamily="34" charset="0"/>
                <a:cs typeface="Arial" panose="020B0604020202020204" pitchFamily="34" charset="0"/>
              </a:defRPr>
            </a:lvl1pPr>
          </a:lstStyle>
          <a:p>
            <a:r>
              <a:rPr lang="en-US" dirty="0">
                <a:effectLst/>
              </a:rPr>
              <a:t>Additional detail that expands on the main point or provides supporting information</a:t>
            </a:r>
          </a:p>
          <a:p>
            <a:r>
              <a:rPr lang="en-US" dirty="0">
                <a:effectLst/>
              </a:rPr>
              <a:t>Further clarification, example, or implication if required</a:t>
            </a:r>
          </a:p>
          <a:p>
            <a:r>
              <a:rPr lang="en-US" dirty="0">
                <a:effectLst/>
              </a:rPr>
              <a:t>Highlights key considerations or constraints that shape the decision or outcome</a:t>
            </a:r>
          </a:p>
          <a:p>
            <a:r>
              <a:rPr lang="en-US" dirty="0">
                <a:effectLst/>
              </a:rPr>
              <a:t>Connects the idea to a broader context, ensuring it aligns with the overall direction or goals</a:t>
            </a:r>
          </a:p>
        </p:txBody>
      </p:sp>
      <p:sp>
        <p:nvSpPr>
          <p:cNvPr id="16" name="Rectangle 15">
            <a:extLst>
              <a:ext uri="{FF2B5EF4-FFF2-40B4-BE49-F238E27FC236}">
                <a16:creationId xmlns:a16="http://schemas.microsoft.com/office/drawing/2014/main" id="{CDA4BCB7-F30D-DCD7-F98E-E12872C7D599}"/>
              </a:ext>
            </a:extLst>
          </p:cNvPr>
          <p:cNvSpPr/>
          <p:nvPr userDrawn="1"/>
        </p:nvSpPr>
        <p:spPr>
          <a:xfrm>
            <a:off x="504825" y="2247900"/>
            <a:ext cx="5492751" cy="685800"/>
          </a:xfrm>
          <a:prstGeom prst="rect">
            <a:avLst/>
          </a:prstGeom>
          <a:solidFill>
            <a:srgbClr val="1D5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Text Placeholder 13">
            <a:extLst>
              <a:ext uri="{FF2B5EF4-FFF2-40B4-BE49-F238E27FC236}">
                <a16:creationId xmlns:a16="http://schemas.microsoft.com/office/drawing/2014/main" id="{EE9BB901-4C1C-D491-7986-D732C38A257C}"/>
              </a:ext>
            </a:extLst>
          </p:cNvPr>
          <p:cNvSpPr>
            <a:spLocks noGrp="1"/>
          </p:cNvSpPr>
          <p:nvPr>
            <p:ph type="body" sz="quarter" idx="16" hasCustomPrompt="1"/>
          </p:nvPr>
        </p:nvSpPr>
        <p:spPr>
          <a:xfrm>
            <a:off x="774701" y="2444606"/>
            <a:ext cx="2625725" cy="292388"/>
          </a:xfrm>
          <a:prstGeom prst="rect">
            <a:avLst/>
          </a:prstGeom>
        </p:spPr>
        <p:txBody>
          <a:bodyPr wrap="square" lIns="0" tIns="0" rIns="0" bIns="0">
            <a:spAutoFit/>
          </a:bodyPr>
          <a:lstStyle>
            <a:lvl1pPr marL="0" indent="0" algn="l">
              <a:lnSpc>
                <a:spcPct val="95000"/>
              </a:lnSpc>
              <a:spcBef>
                <a:spcPts val="0"/>
              </a:spcBef>
              <a:buNone/>
              <a:defRPr sz="2000" b="0" i="0" spc="0">
                <a:solidFill>
                  <a:srgbClr val="F9F7F6"/>
                </a:solidFill>
                <a:latin typeface="FT Bureau" pitchFamily="2" charset="77"/>
              </a:defRPr>
            </a:lvl1pPr>
          </a:lstStyle>
          <a:p>
            <a:pPr lvl="0"/>
            <a:r>
              <a:rPr lang="en-US">
                <a:effectLst/>
              </a:rPr>
              <a:t>Subtitle Can Go Here</a:t>
            </a:r>
            <a:endParaRPr lang="en-US"/>
          </a:p>
        </p:txBody>
      </p:sp>
      <p:sp>
        <p:nvSpPr>
          <p:cNvPr id="24" name="Rectangle 13419">
            <a:extLst>
              <a:ext uri="{FF2B5EF4-FFF2-40B4-BE49-F238E27FC236}">
                <a16:creationId xmlns:a16="http://schemas.microsoft.com/office/drawing/2014/main" id="{D50A6A27-727D-9D02-3349-72D2EAE5C945}"/>
              </a:ext>
            </a:extLst>
          </p:cNvPr>
          <p:cNvSpPr/>
          <p:nvPr userDrawn="1"/>
        </p:nvSpPr>
        <p:spPr>
          <a:xfrm>
            <a:off x="6194426" y="2933700"/>
            <a:ext cx="5492750" cy="2421081"/>
          </a:xfrm>
          <a:prstGeom prst="rect">
            <a:avLst/>
          </a:prstGeom>
          <a:solidFill>
            <a:srgbClr val="EEEBE8"/>
          </a:solidFill>
          <a:ln/>
        </p:spPr>
        <p:txBody>
          <a:bodyPr/>
          <a:lstStyle/>
          <a:p>
            <a:endParaRPr lang="en-US" sz="1200"/>
          </a:p>
        </p:txBody>
      </p:sp>
      <p:sp>
        <p:nvSpPr>
          <p:cNvPr id="25" name="Text Placeholder 13">
            <a:extLst>
              <a:ext uri="{FF2B5EF4-FFF2-40B4-BE49-F238E27FC236}">
                <a16:creationId xmlns:a16="http://schemas.microsoft.com/office/drawing/2014/main" id="{90BE4AA6-8E46-C645-D5E9-9D84CBE99D78}"/>
              </a:ext>
            </a:extLst>
          </p:cNvPr>
          <p:cNvSpPr>
            <a:spLocks noGrp="1"/>
          </p:cNvSpPr>
          <p:nvPr>
            <p:ph type="body" sz="quarter" idx="28" hasCustomPrompt="1"/>
          </p:nvPr>
        </p:nvSpPr>
        <p:spPr>
          <a:xfrm>
            <a:off x="6461125" y="3133581"/>
            <a:ext cx="4800000" cy="1993708"/>
          </a:xfrm>
          <a:prstGeom prst="rect">
            <a:avLst/>
          </a:prstGeom>
        </p:spPr>
        <p:txBody>
          <a:bodyPr wrap="square" lIns="0" tIns="0" rIns="0" bIns="0">
            <a:spAutoFit/>
          </a:bodyPr>
          <a:lstStyle>
            <a:lvl1pPr marL="180009" indent="-180009" algn="l">
              <a:lnSpc>
                <a:spcPct val="125000"/>
              </a:lnSpc>
              <a:spcBef>
                <a:spcPts val="400"/>
              </a:spcBef>
              <a:spcAft>
                <a:spcPts val="400"/>
              </a:spcAft>
              <a:buFont typeface="Arial" panose="020B0604020202020204" pitchFamily="34" charset="0"/>
              <a:buChar char="•"/>
              <a:defRPr sz="1267" b="0" i="0" spc="0">
                <a:solidFill>
                  <a:srgbClr val="172622"/>
                </a:solidFill>
                <a:latin typeface="IBM Plex Sans" panose="020B0503050203000203" pitchFamily="34" charset="0"/>
                <a:cs typeface="Arial" panose="020B0604020202020204" pitchFamily="34" charset="0"/>
              </a:defRPr>
            </a:lvl1pPr>
          </a:lstStyle>
          <a:p>
            <a:r>
              <a:rPr lang="en-US">
                <a:effectLst/>
              </a:rPr>
              <a:t>Additional detail that expands on the main point or provides supporting information</a:t>
            </a:r>
          </a:p>
          <a:p>
            <a:r>
              <a:rPr lang="en-US">
                <a:effectLst/>
              </a:rPr>
              <a:t>Further clarification, example, or implication if required</a:t>
            </a:r>
          </a:p>
          <a:p>
            <a:r>
              <a:rPr lang="en-US">
                <a:effectLst/>
              </a:rPr>
              <a:t>Highlights key considerations or constraints that shape the decision or outcome</a:t>
            </a:r>
          </a:p>
          <a:p>
            <a:r>
              <a:rPr lang="en-US">
                <a:effectLst/>
              </a:rPr>
              <a:t>Connects the idea to a broader context, ensuring it aligns with the overall direction or goals</a:t>
            </a:r>
          </a:p>
        </p:txBody>
      </p:sp>
      <p:sp>
        <p:nvSpPr>
          <p:cNvPr id="26" name="Rectangle 25">
            <a:extLst>
              <a:ext uri="{FF2B5EF4-FFF2-40B4-BE49-F238E27FC236}">
                <a16:creationId xmlns:a16="http://schemas.microsoft.com/office/drawing/2014/main" id="{68B5C851-ECC7-6FDA-D108-D336F56113E1}"/>
              </a:ext>
            </a:extLst>
          </p:cNvPr>
          <p:cNvSpPr/>
          <p:nvPr userDrawn="1"/>
        </p:nvSpPr>
        <p:spPr>
          <a:xfrm>
            <a:off x="6191252" y="2247900"/>
            <a:ext cx="5492749" cy="685800"/>
          </a:xfrm>
          <a:prstGeom prst="rect">
            <a:avLst/>
          </a:prstGeom>
          <a:solidFill>
            <a:srgbClr val="1D5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Text Placeholder 13">
            <a:extLst>
              <a:ext uri="{FF2B5EF4-FFF2-40B4-BE49-F238E27FC236}">
                <a16:creationId xmlns:a16="http://schemas.microsoft.com/office/drawing/2014/main" id="{40861708-6381-3E85-3A50-37484C72D657}"/>
              </a:ext>
            </a:extLst>
          </p:cNvPr>
          <p:cNvSpPr>
            <a:spLocks noGrp="1"/>
          </p:cNvSpPr>
          <p:nvPr>
            <p:ph type="body" sz="quarter" idx="29" hasCustomPrompt="1"/>
          </p:nvPr>
        </p:nvSpPr>
        <p:spPr>
          <a:xfrm>
            <a:off x="6461126" y="2444606"/>
            <a:ext cx="2625725" cy="292388"/>
          </a:xfrm>
          <a:prstGeom prst="rect">
            <a:avLst/>
          </a:prstGeom>
        </p:spPr>
        <p:txBody>
          <a:bodyPr wrap="square" lIns="0" tIns="0" rIns="0" bIns="0">
            <a:spAutoFit/>
          </a:bodyPr>
          <a:lstStyle>
            <a:lvl1pPr marL="0" indent="0" algn="l">
              <a:lnSpc>
                <a:spcPct val="95000"/>
              </a:lnSpc>
              <a:spcBef>
                <a:spcPts val="0"/>
              </a:spcBef>
              <a:buNone/>
              <a:defRPr sz="2000" b="0" i="0" spc="0">
                <a:solidFill>
                  <a:srgbClr val="F9F7F6"/>
                </a:solidFill>
                <a:latin typeface="FT Bureau" pitchFamily="2" charset="77"/>
              </a:defRPr>
            </a:lvl1pPr>
          </a:lstStyle>
          <a:p>
            <a:pPr lvl="0"/>
            <a:r>
              <a:rPr lang="en-US">
                <a:effectLst/>
              </a:rPr>
              <a:t>Subtitle Can Go Here</a:t>
            </a:r>
            <a:endParaRPr lang="en-US"/>
          </a:p>
        </p:txBody>
      </p:sp>
    </p:spTree>
    <p:extLst>
      <p:ext uri="{BB962C8B-B14F-4D97-AF65-F5344CB8AC3E}">
        <p14:creationId xmlns:p14="http://schemas.microsoft.com/office/powerpoint/2010/main" val="168698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ext with Screenshot">
    <p:bg>
      <p:bgPr>
        <a:solidFill>
          <a:srgbClr val="F9F7F6"/>
        </a:solidFill>
        <a:effectLst/>
      </p:bgPr>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587415B7-73DF-CC5B-C248-D6E3485108DB}"/>
              </a:ext>
            </a:extLst>
          </p:cNvPr>
          <p:cNvPicPr>
            <a:picLocks noChangeAspect="1"/>
          </p:cNvPicPr>
          <p:nvPr userDrawn="1"/>
        </p:nvPicPr>
        <p:blipFill>
          <a:blip r:embed="rId2"/>
          <a:srcRect/>
          <a:stretch/>
        </p:blipFill>
        <p:spPr>
          <a:xfrm>
            <a:off x="5429251" y="0"/>
            <a:ext cx="1682751" cy="6858000"/>
          </a:xfrm>
          <a:prstGeom prst="rect">
            <a:avLst/>
          </a:prstGeom>
        </p:spPr>
      </p:pic>
      <p:sp>
        <p:nvSpPr>
          <p:cNvPr id="6" name="Shape 3">
            <a:extLst>
              <a:ext uri="{FF2B5EF4-FFF2-40B4-BE49-F238E27FC236}">
                <a16:creationId xmlns:a16="http://schemas.microsoft.com/office/drawing/2014/main" id="{8E569AD1-A2C8-2914-E2F6-7C85C7313B7F}"/>
              </a:ext>
            </a:extLst>
          </p:cNvPr>
          <p:cNvSpPr/>
          <p:nvPr userDrawn="1"/>
        </p:nvSpPr>
        <p:spPr>
          <a:xfrm>
            <a:off x="6096000" y="0"/>
            <a:ext cx="6096000" cy="6858000"/>
          </a:xfrm>
          <a:prstGeom prst="rect">
            <a:avLst/>
          </a:prstGeom>
          <a:solidFill>
            <a:srgbClr val="1D5245"/>
          </a:solidFill>
          <a:ln/>
        </p:spPr>
        <p:txBody>
          <a:bodyPr/>
          <a:lstStyle/>
          <a:p>
            <a:endParaRPr lang="en-US" sz="2400"/>
          </a:p>
        </p:txBody>
      </p:sp>
      <p:pic>
        <p:nvPicPr>
          <p:cNvPr id="2" name="Picture 1">
            <a:extLst>
              <a:ext uri="{FF2B5EF4-FFF2-40B4-BE49-F238E27FC236}">
                <a16:creationId xmlns:a16="http://schemas.microsoft.com/office/drawing/2014/main" id="{3CA68087-7A53-85C5-5A2E-E965FA2F8FE5}"/>
              </a:ext>
            </a:extLst>
          </p:cNvPr>
          <p:cNvPicPr>
            <a:picLocks noChangeAspect="1"/>
          </p:cNvPicPr>
          <p:nvPr userDrawn="1"/>
        </p:nvPicPr>
        <p:blipFill>
          <a:blip r:embed="rId3"/>
          <a:stretch>
            <a:fillRect/>
          </a:stretch>
        </p:blipFill>
        <p:spPr>
          <a:xfrm>
            <a:off x="5977467" y="1355680"/>
            <a:ext cx="6212528" cy="4583465"/>
          </a:xfrm>
          <a:prstGeom prst="rect">
            <a:avLst/>
          </a:prstGeom>
        </p:spPr>
      </p:pic>
      <p:sp>
        <p:nvSpPr>
          <p:cNvPr id="3" name="Shape 0">
            <a:extLst>
              <a:ext uri="{FF2B5EF4-FFF2-40B4-BE49-F238E27FC236}">
                <a16:creationId xmlns:a16="http://schemas.microsoft.com/office/drawing/2014/main" id="{3144FB84-2996-CEAE-8EB6-9C4FA9320B34}"/>
              </a:ext>
            </a:extLst>
          </p:cNvPr>
          <p:cNvSpPr/>
          <p:nvPr userDrawn="1"/>
        </p:nvSpPr>
        <p:spPr>
          <a:xfrm>
            <a:off x="6417733" y="508001"/>
            <a:ext cx="8528051" cy="4737100"/>
          </a:xfrm>
          <a:prstGeom prst="rect">
            <a:avLst/>
          </a:prstGeom>
          <a:noFill/>
          <a:ln/>
        </p:spPr>
        <p:txBody>
          <a:bodyPr/>
          <a:lstStyle/>
          <a:p>
            <a:endParaRPr lang="en-US" sz="2400"/>
          </a:p>
        </p:txBody>
      </p:sp>
      <p:sp>
        <p:nvSpPr>
          <p:cNvPr id="19" name="Text Placeholder 18">
            <a:extLst>
              <a:ext uri="{FF2B5EF4-FFF2-40B4-BE49-F238E27FC236}">
                <a16:creationId xmlns:a16="http://schemas.microsoft.com/office/drawing/2014/main" id="{140F0494-5EC1-EF19-A60B-662626BC50B9}"/>
              </a:ext>
            </a:extLst>
          </p:cNvPr>
          <p:cNvSpPr>
            <a:spLocks noGrp="1"/>
          </p:cNvSpPr>
          <p:nvPr>
            <p:ph type="body" sz="quarter" idx="10" hasCustomPrompt="1"/>
          </p:nvPr>
        </p:nvSpPr>
        <p:spPr>
          <a:xfrm>
            <a:off x="457200" y="397933"/>
            <a:ext cx="5266267" cy="482600"/>
          </a:xfrm>
          <a:prstGeom prst="rect">
            <a:avLst/>
          </a:prstGeom>
        </p:spPr>
        <p:txBody>
          <a:bodyPr lIns="0" tIns="0" rIns="0" bIns="0"/>
          <a:lstStyle>
            <a:lvl1pPr algn="l">
              <a:buNone/>
              <a:defRPr sz="2667">
                <a:solidFill>
                  <a:srgbClr val="172622"/>
                </a:solidFill>
                <a:latin typeface="Georgia" panose="02040502050405020303" pitchFamily="18" charset="0"/>
              </a:defRPr>
            </a:lvl1pPr>
          </a:lstStyle>
          <a:p>
            <a:pPr lvl="0"/>
            <a:r>
              <a:rPr lang="en-US"/>
              <a:t>Text with Desktop Screenshot</a:t>
            </a:r>
            <a:endParaRPr lang="en-ZA"/>
          </a:p>
        </p:txBody>
      </p:sp>
      <p:sp>
        <p:nvSpPr>
          <p:cNvPr id="25" name="Picture Placeholder 24">
            <a:extLst>
              <a:ext uri="{FF2B5EF4-FFF2-40B4-BE49-F238E27FC236}">
                <a16:creationId xmlns:a16="http://schemas.microsoft.com/office/drawing/2014/main" id="{DAF64C74-D87A-50EB-7F36-7A66B3BE4026}"/>
              </a:ext>
            </a:extLst>
          </p:cNvPr>
          <p:cNvSpPr>
            <a:spLocks noGrp="1"/>
          </p:cNvSpPr>
          <p:nvPr>
            <p:ph type="pic" sz="quarter" idx="11"/>
          </p:nvPr>
        </p:nvSpPr>
        <p:spPr>
          <a:xfrm>
            <a:off x="6921017" y="1692611"/>
            <a:ext cx="5711251" cy="3734523"/>
          </a:xfrm>
          <a:prstGeom prst="rect">
            <a:avLst/>
          </a:prstGeom>
        </p:spPr>
        <p:txBody>
          <a:bodyPr/>
          <a:lstStyle/>
          <a:p>
            <a:endParaRPr lang="en-ZA"/>
          </a:p>
        </p:txBody>
      </p:sp>
      <p:sp>
        <p:nvSpPr>
          <p:cNvPr id="5" name="Text Placeholder 18">
            <a:extLst>
              <a:ext uri="{FF2B5EF4-FFF2-40B4-BE49-F238E27FC236}">
                <a16:creationId xmlns:a16="http://schemas.microsoft.com/office/drawing/2014/main" id="{EDAEAC6C-D13A-F40E-BA63-C4230F089A22}"/>
              </a:ext>
            </a:extLst>
          </p:cNvPr>
          <p:cNvSpPr>
            <a:spLocks noGrp="1"/>
          </p:cNvSpPr>
          <p:nvPr>
            <p:ph type="body" sz="quarter" idx="12" hasCustomPrompt="1"/>
          </p:nvPr>
        </p:nvSpPr>
        <p:spPr>
          <a:xfrm>
            <a:off x="457200" y="1851267"/>
            <a:ext cx="5915600"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72622"/>
                </a:solidFill>
                <a:latin typeface=""/>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72622"/>
                </a:solidFill>
                <a:latin typeface=""/>
              </a:defRPr>
            </a:lvl2pPr>
          </a:lstStyle>
          <a:p>
            <a:pPr lvl="0"/>
            <a:r>
              <a:rPr lang="en-US"/>
              <a:t>Content TBD</a:t>
            </a:r>
          </a:p>
          <a:p>
            <a:pPr lvl="1"/>
            <a:r>
              <a:rPr lang="en-US"/>
              <a:t>Sub copy</a:t>
            </a:r>
          </a:p>
          <a:p>
            <a:pPr lvl="0"/>
            <a:r>
              <a:rPr lang="en-US"/>
              <a:t>Content TBD</a:t>
            </a:r>
          </a:p>
          <a:p>
            <a:pPr lvl="1"/>
            <a:r>
              <a:rPr lang="en-US"/>
              <a:t>Sub copy</a:t>
            </a:r>
          </a:p>
          <a:p>
            <a:pPr lvl="0"/>
            <a:r>
              <a:rPr lang="en-US"/>
              <a:t>Content TBD</a:t>
            </a:r>
          </a:p>
          <a:p>
            <a:pPr lvl="1"/>
            <a:r>
              <a:rPr lang="en-US"/>
              <a:t>Sub copy</a:t>
            </a:r>
          </a:p>
          <a:p>
            <a:pPr lvl="1"/>
            <a:endParaRPr lang="en-US"/>
          </a:p>
          <a:p>
            <a:pPr lvl="0"/>
            <a:endParaRPr lang="en-ZA"/>
          </a:p>
        </p:txBody>
      </p:sp>
      <p:pic>
        <p:nvPicPr>
          <p:cNvPr id="9" name="Graphic 8">
            <a:extLst>
              <a:ext uri="{FF2B5EF4-FFF2-40B4-BE49-F238E27FC236}">
                <a16:creationId xmlns:a16="http://schemas.microsoft.com/office/drawing/2014/main" id="{B6F82E12-3C44-1236-AFEF-9F13F367136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18149" y="6305325"/>
            <a:ext cx="1682752" cy="306420"/>
          </a:xfrm>
          <a:prstGeom prst="rect">
            <a:avLst/>
          </a:prstGeom>
        </p:spPr>
      </p:pic>
    </p:spTree>
    <p:extLst>
      <p:ext uri="{BB962C8B-B14F-4D97-AF65-F5344CB8AC3E}">
        <p14:creationId xmlns:p14="http://schemas.microsoft.com/office/powerpoint/2010/main" val="23273783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ext with Photo - Light">
    <p:bg>
      <p:bgPr>
        <a:solidFill>
          <a:srgbClr val="F9F7F6"/>
        </a:solidFill>
        <a:effectLst/>
      </p:bgPr>
    </p:bg>
    <p:spTree>
      <p:nvGrpSpPr>
        <p:cNvPr id="1" name=""/>
        <p:cNvGrpSpPr/>
        <p:nvPr/>
      </p:nvGrpSpPr>
      <p:grpSpPr>
        <a:xfrm>
          <a:off x="0" y="0"/>
          <a:ext cx="0" cy="0"/>
          <a:chOff x="0" y="0"/>
          <a:chExt cx="0" cy="0"/>
        </a:xfrm>
      </p:grpSpPr>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7" name="Text Placeholder 4">
            <a:extLst>
              <a:ext uri="{FF2B5EF4-FFF2-40B4-BE49-F238E27FC236}">
                <a16:creationId xmlns:a16="http://schemas.microsoft.com/office/drawing/2014/main" id="{9A720D88-9DB8-A765-DC7B-1795BB3DBBFE}"/>
              </a:ext>
            </a:extLst>
          </p:cNvPr>
          <p:cNvSpPr>
            <a:spLocks noGrp="1"/>
          </p:cNvSpPr>
          <p:nvPr>
            <p:ph type="body" sz="quarter" idx="11" hasCustomPrompt="1"/>
          </p:nvPr>
        </p:nvSpPr>
        <p:spPr>
          <a:xfrm>
            <a:off x="381000" y="407669"/>
            <a:ext cx="5082117" cy="425451"/>
          </a:xfrm>
          <a:prstGeom prst="rect">
            <a:avLst/>
          </a:prstGeom>
        </p:spPr>
        <p:txBody>
          <a:bodyPr lIns="0" tIns="0" rIns="0" bIns="0"/>
          <a:lstStyle>
            <a:lvl1pPr>
              <a:buNone/>
              <a:defRPr sz="2667" b="1">
                <a:solidFill>
                  <a:srgbClr val="1D5245"/>
                </a:solidFill>
                <a:latin typeface="Georgia" panose="02040502050405020303" pitchFamily="18" charset="0"/>
              </a:defRPr>
            </a:lvl1pPr>
          </a:lstStyle>
          <a:p>
            <a:pPr lvl="0"/>
            <a:r>
              <a:rPr lang="en-US" dirty="0"/>
              <a:t>Text with Right Photo</a:t>
            </a:r>
            <a:endParaRPr lang="en-ZA" dirty="0"/>
          </a:p>
        </p:txBody>
      </p:sp>
      <p:sp>
        <p:nvSpPr>
          <p:cNvPr id="15" name="Picture Placeholder 14">
            <a:extLst>
              <a:ext uri="{FF2B5EF4-FFF2-40B4-BE49-F238E27FC236}">
                <a16:creationId xmlns:a16="http://schemas.microsoft.com/office/drawing/2014/main" id="{57CE811A-FF55-7967-CD25-5E348A2392DE}"/>
              </a:ext>
            </a:extLst>
          </p:cNvPr>
          <p:cNvSpPr>
            <a:spLocks noGrp="1"/>
          </p:cNvSpPr>
          <p:nvPr>
            <p:ph type="pic" sz="quarter" idx="10"/>
          </p:nvPr>
        </p:nvSpPr>
        <p:spPr>
          <a:xfrm>
            <a:off x="6191251" y="0"/>
            <a:ext cx="6000749" cy="6858000"/>
          </a:xfrm>
          <a:prstGeom prst="rect">
            <a:avLst/>
          </a:prstGeom>
        </p:spPr>
        <p:txBody>
          <a:bodyPr/>
          <a:lstStyle/>
          <a:p>
            <a:endParaRPr lang="en-ZA"/>
          </a:p>
        </p:txBody>
      </p:sp>
      <p:sp>
        <p:nvSpPr>
          <p:cNvPr id="2" name="Text Placeholder 18">
            <a:extLst>
              <a:ext uri="{FF2B5EF4-FFF2-40B4-BE49-F238E27FC236}">
                <a16:creationId xmlns:a16="http://schemas.microsoft.com/office/drawing/2014/main" id="{EF47C624-A3D4-4720-4F8A-D7B64BDB618C}"/>
              </a:ext>
            </a:extLst>
          </p:cNvPr>
          <p:cNvSpPr>
            <a:spLocks noGrp="1"/>
          </p:cNvSpPr>
          <p:nvPr>
            <p:ph type="body" sz="quarter" idx="12" hasCustomPrompt="1"/>
          </p:nvPr>
        </p:nvSpPr>
        <p:spPr>
          <a:xfrm>
            <a:off x="4572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D5245"/>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D5245"/>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4" name="Graphic 3">
            <a:extLst>
              <a:ext uri="{FF2B5EF4-FFF2-40B4-BE49-F238E27FC236}">
                <a16:creationId xmlns:a16="http://schemas.microsoft.com/office/drawing/2014/main" id="{0CEE2700-8C73-D2E6-9261-CEBF689FDF1D}"/>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6200000">
            <a:off x="2588628" y="3215162"/>
            <a:ext cx="6858000" cy="427677"/>
          </a:xfrm>
          <a:prstGeom prst="rect">
            <a:avLst/>
          </a:prstGeom>
        </p:spPr>
      </p:pic>
    </p:spTree>
    <p:extLst>
      <p:ext uri="{BB962C8B-B14F-4D97-AF65-F5344CB8AC3E}">
        <p14:creationId xmlns:p14="http://schemas.microsoft.com/office/powerpoint/2010/main" val="11945037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itle statement with Photo - Light">
    <p:bg>
      <p:bgPr>
        <a:solidFill>
          <a:srgbClr val="F9F7F6"/>
        </a:solidFill>
        <a:effectLst/>
      </p:bgPr>
    </p:bg>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D522D39D-074E-36A2-3B25-A85B00BEBE2C}"/>
              </a:ext>
            </a:extLst>
          </p:cNvPr>
          <p:cNvSpPr>
            <a:spLocks noGrp="1"/>
          </p:cNvSpPr>
          <p:nvPr>
            <p:ph type="body" sz="quarter" idx="10" hasCustomPrompt="1"/>
          </p:nvPr>
        </p:nvSpPr>
        <p:spPr>
          <a:xfrm>
            <a:off x="457200" y="397934"/>
            <a:ext cx="9973733" cy="1566333"/>
          </a:xfrm>
          <a:prstGeom prst="rect">
            <a:avLst/>
          </a:prstGeom>
        </p:spPr>
        <p:txBody>
          <a:bodyPr lIns="0" tIns="0" rIns="0" bIns="0"/>
          <a:lstStyle>
            <a:lvl1pPr marL="0" algn="l">
              <a:buNone/>
              <a:defRPr sz="4667">
                <a:solidFill>
                  <a:srgbClr val="172622"/>
                </a:solidFill>
                <a:latin typeface="Georgia" panose="02040502050405020303" pitchFamily="18" charset="0"/>
              </a:defRPr>
            </a:lvl1pPr>
          </a:lstStyle>
          <a:p>
            <a:pPr lvl="0"/>
            <a:r>
              <a:rPr lang="en-US" dirty="0"/>
              <a:t>Title and Content</a:t>
            </a:r>
            <a:endParaRPr lang="en-ZA" dirty="0"/>
          </a:p>
        </p:txBody>
      </p:sp>
      <p:sp>
        <p:nvSpPr>
          <p:cNvPr id="6" name="Text Placeholder 2">
            <a:extLst>
              <a:ext uri="{FF2B5EF4-FFF2-40B4-BE49-F238E27FC236}">
                <a16:creationId xmlns:a16="http://schemas.microsoft.com/office/drawing/2014/main" id="{9AB8D605-CC70-DB1C-6693-C236C4D8A39B}"/>
              </a:ext>
            </a:extLst>
          </p:cNvPr>
          <p:cNvSpPr>
            <a:spLocks noGrp="1"/>
          </p:cNvSpPr>
          <p:nvPr>
            <p:ph type="body" sz="quarter" idx="12" hasCustomPrompt="1"/>
          </p:nvPr>
        </p:nvSpPr>
        <p:spPr>
          <a:xfrm>
            <a:off x="751418" y="2446867"/>
            <a:ext cx="5344583" cy="2624667"/>
          </a:xfrm>
          <a:prstGeom prst="rect">
            <a:avLst/>
          </a:prstGeom>
        </p:spPr>
        <p:txBody>
          <a:bodyPr lIns="0" tIns="0" rIns="0" bIns="0"/>
          <a:lstStyle>
            <a:lvl1pPr marL="0" indent="-239994">
              <a:spcBef>
                <a:spcPts val="0"/>
              </a:spcBef>
              <a:buNone/>
              <a:defRPr sz="3333">
                <a:solidFill>
                  <a:srgbClr val="172622"/>
                </a:solidFill>
                <a:latin typeface="Georgia" panose="02040502050405020303" pitchFamily="18" charset="0"/>
              </a:defRPr>
            </a:lvl1pPr>
          </a:lstStyle>
          <a:p>
            <a:pPr lvl="0"/>
            <a:r>
              <a:rPr lang="en-US" dirty="0">
                <a:effectLst/>
              </a:rPr>
              <a:t>Light version text area with area for photo to the right</a:t>
            </a:r>
            <a:endParaRPr lang="en-US" dirty="0"/>
          </a:p>
        </p:txBody>
      </p:sp>
      <p:sp>
        <p:nvSpPr>
          <p:cNvPr id="7" name="Shape 1">
            <a:extLst>
              <a:ext uri="{FF2B5EF4-FFF2-40B4-BE49-F238E27FC236}">
                <a16:creationId xmlns:a16="http://schemas.microsoft.com/office/drawing/2014/main" id="{C88E8F77-C8EE-D1D4-5116-8A5BB5371DDF}"/>
              </a:ext>
            </a:extLst>
          </p:cNvPr>
          <p:cNvSpPr/>
          <p:nvPr userDrawn="1"/>
        </p:nvSpPr>
        <p:spPr>
          <a:xfrm>
            <a:off x="0" y="6500283"/>
            <a:ext cx="5663523" cy="2116"/>
          </a:xfrm>
          <a:prstGeom prst="line">
            <a:avLst/>
          </a:prstGeom>
          <a:noFill/>
          <a:ln w="18936">
            <a:solidFill>
              <a:srgbClr val="D0815A"/>
            </a:solidFill>
            <a:prstDash val="lgDash"/>
          </a:ln>
        </p:spPr>
        <p:txBody>
          <a:bodyPr/>
          <a:lstStyle/>
          <a:p>
            <a:endParaRPr lang="en-US" sz="2400"/>
          </a:p>
        </p:txBody>
      </p:sp>
      <p:sp>
        <p:nvSpPr>
          <p:cNvPr id="11" name="Picture Placeholder 10">
            <a:extLst>
              <a:ext uri="{FF2B5EF4-FFF2-40B4-BE49-F238E27FC236}">
                <a16:creationId xmlns:a16="http://schemas.microsoft.com/office/drawing/2014/main" id="{837D29CE-9D9A-9D8E-49F7-277A95438AF2}"/>
              </a:ext>
            </a:extLst>
          </p:cNvPr>
          <p:cNvSpPr>
            <a:spLocks noGrp="1"/>
          </p:cNvSpPr>
          <p:nvPr>
            <p:ph type="pic" sz="quarter" idx="11"/>
          </p:nvPr>
        </p:nvSpPr>
        <p:spPr>
          <a:xfrm>
            <a:off x="6838949" y="2184399"/>
            <a:ext cx="5099051" cy="3513668"/>
          </a:xfrm>
          <a:prstGeom prst="rect">
            <a:avLst/>
          </a:prstGeom>
        </p:spPr>
        <p:txBody>
          <a:bodyPr/>
          <a:lstStyle/>
          <a:p>
            <a:endParaRPr lang="en-ZA"/>
          </a:p>
        </p:txBody>
      </p:sp>
      <p:pic>
        <p:nvPicPr>
          <p:cNvPr id="19" name="Image 0" descr="preencoded.png">
            <a:extLst>
              <a:ext uri="{FF2B5EF4-FFF2-40B4-BE49-F238E27FC236}">
                <a16:creationId xmlns:a16="http://schemas.microsoft.com/office/drawing/2014/main" id="{A358320C-F27D-0F75-91CF-5A8E3A30558B}"/>
              </a:ext>
            </a:extLst>
          </p:cNvPr>
          <p:cNvPicPr>
            <a:picLocks noChangeAspect="1"/>
          </p:cNvPicPr>
          <p:nvPr userDrawn="1"/>
        </p:nvPicPr>
        <p:blipFill>
          <a:blip r:embed="rId2"/>
          <a:srcRect r="23899"/>
          <a:stretch>
            <a:fillRect/>
          </a:stretch>
        </p:blipFill>
        <p:spPr>
          <a:xfrm>
            <a:off x="11185978" y="0"/>
            <a:ext cx="1280585" cy="6858000"/>
          </a:xfrm>
          <a:prstGeom prst="rect">
            <a:avLst/>
          </a:prstGeom>
        </p:spPr>
      </p:pic>
      <p:sp>
        <p:nvSpPr>
          <p:cNvPr id="20" name="Shape 3">
            <a:extLst>
              <a:ext uri="{FF2B5EF4-FFF2-40B4-BE49-F238E27FC236}">
                <a16:creationId xmlns:a16="http://schemas.microsoft.com/office/drawing/2014/main" id="{36EF1111-1B79-355D-3BE0-6D252FCE47E8}"/>
              </a:ext>
            </a:extLst>
          </p:cNvPr>
          <p:cNvSpPr/>
          <p:nvPr userDrawn="1"/>
        </p:nvSpPr>
        <p:spPr>
          <a:xfrm>
            <a:off x="11849026" y="0"/>
            <a:ext cx="626533" cy="6858000"/>
          </a:xfrm>
          <a:prstGeom prst="rect">
            <a:avLst/>
          </a:prstGeom>
          <a:solidFill>
            <a:srgbClr val="1D5245"/>
          </a:solidFill>
          <a:ln/>
        </p:spPr>
        <p:txBody>
          <a:bodyPr/>
          <a:lstStyle/>
          <a:p>
            <a:endParaRPr lang="en-US" sz="2400"/>
          </a:p>
        </p:txBody>
      </p:sp>
      <p:pic>
        <p:nvPicPr>
          <p:cNvPr id="3" name="Graphic 2">
            <a:extLst>
              <a:ext uri="{FF2B5EF4-FFF2-40B4-BE49-F238E27FC236}">
                <a16:creationId xmlns:a16="http://schemas.microsoft.com/office/drawing/2014/main" id="{E7B70544-E9BF-1861-745F-6384FE8578F7}"/>
              </a:ext>
            </a:extLst>
          </p:cNvPr>
          <p:cNvPicPr>
            <a:picLocks noChangeAspect="1"/>
          </p:cNvPicPr>
          <p:nvPr userDrawn="1"/>
        </p:nvPicPr>
        <p:blipFill>
          <a:blip>
            <a:extLst>
              <a:ext uri="{96DAC541-7B7A-43D3-8B79-37D633B846F1}">
                <asvg:svgBlip xmlns:asvg="http://schemas.microsoft.com/office/drawing/2016/SVG/main" r:embed="rId3"/>
              </a:ext>
            </a:extLst>
          </a:blip>
          <a:srcRect r="80676"/>
          <a:stretch>
            <a:fillRect/>
          </a:stretch>
        </p:blipFill>
        <p:spPr>
          <a:xfrm>
            <a:off x="10735656" y="5981336"/>
            <a:ext cx="735848" cy="693395"/>
          </a:xfrm>
          <a:prstGeom prst="rect">
            <a:avLst/>
          </a:prstGeom>
        </p:spPr>
      </p:pic>
    </p:spTree>
    <p:extLst>
      <p:ext uri="{BB962C8B-B14F-4D97-AF65-F5344CB8AC3E}">
        <p14:creationId xmlns:p14="http://schemas.microsoft.com/office/powerpoint/2010/main" val="37307917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Section Header Green Background">
    <p:bg>
      <p:bgPr>
        <a:solidFill>
          <a:srgbClr val="1D5245"/>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1B1E8999-BAC7-54C0-8D7B-CFFDFAAFC6DD}"/>
              </a:ext>
            </a:extLst>
          </p:cNvPr>
          <p:cNvSpPr>
            <a:spLocks noGrp="1"/>
          </p:cNvSpPr>
          <p:nvPr>
            <p:ph type="body" sz="quarter" idx="11" hasCustomPrompt="1"/>
          </p:nvPr>
        </p:nvSpPr>
        <p:spPr>
          <a:xfrm>
            <a:off x="508000" y="2464121"/>
            <a:ext cx="5588000" cy="1559658"/>
          </a:xfrm>
          <a:prstGeom prst="rect">
            <a:avLst/>
          </a:prstGeom>
        </p:spPr>
        <p:txBody>
          <a:bodyPr wrap="square" lIns="0" tIns="0" rIns="0" bIns="0">
            <a:spAutoFit/>
          </a:bodyPr>
          <a:lstStyle>
            <a:lvl1pPr marL="0" indent="0">
              <a:lnSpc>
                <a:spcPct val="95000"/>
              </a:lnSpc>
              <a:spcBef>
                <a:spcPts val="0"/>
              </a:spcBef>
              <a:buNone/>
              <a:defRPr lang="en-US" sz="5334" b="0" i="0" spc="-100" dirty="0">
                <a:solidFill>
                  <a:srgbClr val="F9F7F6"/>
                </a:solidFill>
                <a:effectLst/>
                <a:latin typeface="FT Bureau" pitchFamily="2" charset="77"/>
              </a:defRPr>
            </a:lvl1pPr>
          </a:lstStyle>
          <a:p>
            <a:pPr marL="0" lvl="0" indent="0">
              <a:lnSpc>
                <a:spcPct val="95000"/>
              </a:lnSpc>
              <a:spcBef>
                <a:spcPts val="0"/>
              </a:spcBef>
              <a:buNone/>
            </a:pPr>
            <a:r>
              <a:rPr lang="en-US">
                <a:effectLst/>
              </a:rPr>
              <a:t>Section Headline Can Go Here</a:t>
            </a:r>
            <a:endParaRPr lang="en-US"/>
          </a:p>
        </p:txBody>
      </p:sp>
      <p:pic>
        <p:nvPicPr>
          <p:cNvPr id="5" name="lockup" descr="Bb logo&#10;">
            <a:extLst>
              <a:ext uri="{FF2B5EF4-FFF2-40B4-BE49-F238E27FC236}">
                <a16:creationId xmlns:a16="http://schemas.microsoft.com/office/drawing/2014/main" id="{0B4E96D2-1CD4-4A47-5729-48FC86DFA75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226800" y="508000"/>
            <a:ext cx="457200" cy="482600"/>
          </a:xfrm>
          <a:prstGeom prst="rect">
            <a:avLst/>
          </a:prstGeom>
        </p:spPr>
      </p:pic>
      <p:pic>
        <p:nvPicPr>
          <p:cNvPr id="2" name="Frame 1547741551">
            <a:extLst>
              <a:ext uri="{FF2B5EF4-FFF2-40B4-BE49-F238E27FC236}">
                <a16:creationId xmlns:a16="http://schemas.microsoft.com/office/drawing/2014/main" id="{F03EEBB7-6642-172C-6B7D-CF0850C1331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1263152"/>
            <a:ext cx="8845550" cy="20046"/>
          </a:xfrm>
          <a:prstGeom prst="rect">
            <a:avLst/>
          </a:prstGeom>
        </p:spPr>
      </p:pic>
      <p:pic>
        <p:nvPicPr>
          <p:cNvPr id="4" name="Frame 1547741553">
            <a:extLst>
              <a:ext uri="{FF2B5EF4-FFF2-40B4-BE49-F238E27FC236}">
                <a16:creationId xmlns:a16="http://schemas.microsoft.com/office/drawing/2014/main" id="{A3CECC98-529C-80A7-691A-17AD3E1D143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7518400" y="3415802"/>
            <a:ext cx="4673600" cy="20046"/>
          </a:xfrm>
          <a:prstGeom prst="rect">
            <a:avLst/>
          </a:prstGeom>
        </p:spPr>
      </p:pic>
      <p:pic>
        <p:nvPicPr>
          <p:cNvPr id="6" name="Frame 1547741552">
            <a:extLst>
              <a:ext uri="{FF2B5EF4-FFF2-40B4-BE49-F238E27FC236}">
                <a16:creationId xmlns:a16="http://schemas.microsoft.com/office/drawing/2014/main" id="{F79D8F15-4795-F8FA-3775-75E00B7779D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5574803"/>
            <a:ext cx="8845550" cy="20047"/>
          </a:xfrm>
          <a:prstGeom prst="rect">
            <a:avLst/>
          </a:prstGeom>
        </p:spPr>
      </p:pic>
    </p:spTree>
    <p:extLst>
      <p:ext uri="{BB962C8B-B14F-4D97-AF65-F5344CB8AC3E}">
        <p14:creationId xmlns:p14="http://schemas.microsoft.com/office/powerpoint/2010/main" val="679687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Title statement with Photo - Light">
    <p:bg>
      <p:bgPr>
        <a:solidFill>
          <a:srgbClr val="F9F7F6"/>
        </a:solidFill>
        <a:effectLst/>
      </p:bgPr>
    </p:bg>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D522D39D-074E-36A2-3B25-A85B00BEBE2C}"/>
              </a:ext>
            </a:extLst>
          </p:cNvPr>
          <p:cNvSpPr>
            <a:spLocks noGrp="1"/>
          </p:cNvSpPr>
          <p:nvPr>
            <p:ph type="body" sz="quarter" idx="10" hasCustomPrompt="1"/>
          </p:nvPr>
        </p:nvSpPr>
        <p:spPr>
          <a:xfrm>
            <a:off x="457200" y="397934"/>
            <a:ext cx="9973733" cy="1566333"/>
          </a:xfrm>
          <a:prstGeom prst="rect">
            <a:avLst/>
          </a:prstGeom>
        </p:spPr>
        <p:txBody>
          <a:bodyPr lIns="0" tIns="0" rIns="0" bIns="0"/>
          <a:lstStyle>
            <a:lvl1pPr marL="0" algn="l">
              <a:buNone/>
              <a:defRPr sz="4667">
                <a:solidFill>
                  <a:srgbClr val="172622"/>
                </a:solidFill>
                <a:latin typeface="Georgia" panose="02040502050405020303" pitchFamily="18" charset="0"/>
              </a:defRPr>
            </a:lvl1pPr>
          </a:lstStyle>
          <a:p>
            <a:pPr lvl="0"/>
            <a:r>
              <a:rPr lang="en-US"/>
              <a:t>Title and Content</a:t>
            </a:r>
            <a:endParaRPr lang="en-ZA"/>
          </a:p>
        </p:txBody>
      </p:sp>
      <p:sp>
        <p:nvSpPr>
          <p:cNvPr id="6" name="Text Placeholder 2">
            <a:extLst>
              <a:ext uri="{FF2B5EF4-FFF2-40B4-BE49-F238E27FC236}">
                <a16:creationId xmlns:a16="http://schemas.microsoft.com/office/drawing/2014/main" id="{9AB8D605-CC70-DB1C-6693-C236C4D8A39B}"/>
              </a:ext>
            </a:extLst>
          </p:cNvPr>
          <p:cNvSpPr>
            <a:spLocks noGrp="1"/>
          </p:cNvSpPr>
          <p:nvPr>
            <p:ph type="body" sz="quarter" idx="12" hasCustomPrompt="1"/>
          </p:nvPr>
        </p:nvSpPr>
        <p:spPr>
          <a:xfrm>
            <a:off x="751418" y="2446867"/>
            <a:ext cx="5344583" cy="2624667"/>
          </a:xfrm>
          <a:prstGeom prst="rect">
            <a:avLst/>
          </a:prstGeom>
        </p:spPr>
        <p:txBody>
          <a:bodyPr lIns="0" tIns="0" rIns="0" bIns="0"/>
          <a:lstStyle>
            <a:lvl1pPr marL="0" indent="-239994">
              <a:spcBef>
                <a:spcPts val="0"/>
              </a:spcBef>
              <a:buNone/>
              <a:defRPr sz="3333">
                <a:solidFill>
                  <a:srgbClr val="172622"/>
                </a:solidFill>
                <a:latin typeface="Georgia" panose="02040502050405020303" pitchFamily="18" charset="0"/>
              </a:defRPr>
            </a:lvl1pPr>
          </a:lstStyle>
          <a:p>
            <a:pPr lvl="0"/>
            <a:r>
              <a:rPr lang="en-US">
                <a:effectLst/>
              </a:rPr>
              <a:t>Light version text area with area for photo to the right</a:t>
            </a:r>
            <a:endParaRPr lang="en-US"/>
          </a:p>
        </p:txBody>
      </p:sp>
      <p:sp>
        <p:nvSpPr>
          <p:cNvPr id="7" name="Shape 1">
            <a:extLst>
              <a:ext uri="{FF2B5EF4-FFF2-40B4-BE49-F238E27FC236}">
                <a16:creationId xmlns:a16="http://schemas.microsoft.com/office/drawing/2014/main" id="{C88E8F77-C8EE-D1D4-5116-8A5BB5371DDF}"/>
              </a:ext>
            </a:extLst>
          </p:cNvPr>
          <p:cNvSpPr/>
          <p:nvPr userDrawn="1"/>
        </p:nvSpPr>
        <p:spPr>
          <a:xfrm>
            <a:off x="0" y="6500283"/>
            <a:ext cx="5663523" cy="2116"/>
          </a:xfrm>
          <a:prstGeom prst="line">
            <a:avLst/>
          </a:prstGeom>
          <a:noFill/>
          <a:ln w="18936">
            <a:solidFill>
              <a:srgbClr val="D0815A"/>
            </a:solidFill>
            <a:prstDash val="lgDash"/>
          </a:ln>
        </p:spPr>
        <p:txBody>
          <a:bodyPr/>
          <a:lstStyle/>
          <a:p>
            <a:endParaRPr lang="en-US" sz="2400"/>
          </a:p>
        </p:txBody>
      </p:sp>
      <p:sp>
        <p:nvSpPr>
          <p:cNvPr id="11" name="Picture Placeholder 10">
            <a:extLst>
              <a:ext uri="{FF2B5EF4-FFF2-40B4-BE49-F238E27FC236}">
                <a16:creationId xmlns:a16="http://schemas.microsoft.com/office/drawing/2014/main" id="{837D29CE-9D9A-9D8E-49F7-277A95438AF2}"/>
              </a:ext>
            </a:extLst>
          </p:cNvPr>
          <p:cNvSpPr>
            <a:spLocks noGrp="1"/>
          </p:cNvSpPr>
          <p:nvPr>
            <p:ph type="pic" sz="quarter" idx="11"/>
          </p:nvPr>
        </p:nvSpPr>
        <p:spPr>
          <a:xfrm>
            <a:off x="6838949" y="2184399"/>
            <a:ext cx="5099051" cy="3513668"/>
          </a:xfrm>
          <a:prstGeom prst="rect">
            <a:avLst/>
          </a:prstGeom>
        </p:spPr>
        <p:txBody>
          <a:bodyPr/>
          <a:lstStyle/>
          <a:p>
            <a:endParaRPr lang="en-ZA"/>
          </a:p>
        </p:txBody>
      </p:sp>
      <p:pic>
        <p:nvPicPr>
          <p:cNvPr id="19" name="Image 0" descr="preencoded.png">
            <a:extLst>
              <a:ext uri="{FF2B5EF4-FFF2-40B4-BE49-F238E27FC236}">
                <a16:creationId xmlns:a16="http://schemas.microsoft.com/office/drawing/2014/main" id="{A358320C-F27D-0F75-91CF-5A8E3A30558B}"/>
              </a:ext>
            </a:extLst>
          </p:cNvPr>
          <p:cNvPicPr>
            <a:picLocks noChangeAspect="1"/>
          </p:cNvPicPr>
          <p:nvPr userDrawn="1"/>
        </p:nvPicPr>
        <p:blipFill>
          <a:blip r:embed="rId2"/>
          <a:srcRect r="23899"/>
          <a:stretch>
            <a:fillRect/>
          </a:stretch>
        </p:blipFill>
        <p:spPr>
          <a:xfrm>
            <a:off x="11185978" y="0"/>
            <a:ext cx="1280585" cy="6858000"/>
          </a:xfrm>
          <a:prstGeom prst="rect">
            <a:avLst/>
          </a:prstGeom>
        </p:spPr>
      </p:pic>
      <p:sp>
        <p:nvSpPr>
          <p:cNvPr id="20" name="Shape 3">
            <a:extLst>
              <a:ext uri="{FF2B5EF4-FFF2-40B4-BE49-F238E27FC236}">
                <a16:creationId xmlns:a16="http://schemas.microsoft.com/office/drawing/2014/main" id="{36EF1111-1B79-355D-3BE0-6D252FCE47E8}"/>
              </a:ext>
            </a:extLst>
          </p:cNvPr>
          <p:cNvSpPr/>
          <p:nvPr userDrawn="1"/>
        </p:nvSpPr>
        <p:spPr>
          <a:xfrm>
            <a:off x="11849026" y="0"/>
            <a:ext cx="626533" cy="6858000"/>
          </a:xfrm>
          <a:prstGeom prst="rect">
            <a:avLst/>
          </a:prstGeom>
          <a:solidFill>
            <a:srgbClr val="1D5245"/>
          </a:solidFill>
          <a:ln/>
        </p:spPr>
        <p:txBody>
          <a:bodyPr/>
          <a:lstStyle/>
          <a:p>
            <a:endParaRPr lang="en-US" sz="2400"/>
          </a:p>
        </p:txBody>
      </p:sp>
      <p:pic>
        <p:nvPicPr>
          <p:cNvPr id="3" name="Graphic 2">
            <a:extLst>
              <a:ext uri="{FF2B5EF4-FFF2-40B4-BE49-F238E27FC236}">
                <a16:creationId xmlns:a16="http://schemas.microsoft.com/office/drawing/2014/main" id="{E7B70544-E9BF-1861-745F-6384FE8578F7}"/>
              </a:ext>
            </a:extLst>
          </p:cNvPr>
          <p:cNvPicPr>
            <a:picLocks noChangeAspect="1"/>
          </p:cNvPicPr>
          <p:nvPr userDrawn="1"/>
        </p:nvPicPr>
        <p:blipFill>
          <a:blip>
            <a:extLst>
              <a:ext uri="{96DAC541-7B7A-43D3-8B79-37D633B846F1}">
                <asvg:svgBlip xmlns:asvg="http://schemas.microsoft.com/office/drawing/2016/SVG/main" r:embed="rId3"/>
              </a:ext>
            </a:extLst>
          </a:blip>
          <a:srcRect r="80676"/>
          <a:stretch>
            <a:fillRect/>
          </a:stretch>
        </p:blipFill>
        <p:spPr>
          <a:xfrm>
            <a:off x="10735656" y="5981336"/>
            <a:ext cx="735848" cy="693395"/>
          </a:xfrm>
          <a:prstGeom prst="rect">
            <a:avLst/>
          </a:prstGeom>
        </p:spPr>
      </p:pic>
    </p:spTree>
    <p:extLst>
      <p:ext uri="{BB962C8B-B14F-4D97-AF65-F5344CB8AC3E}">
        <p14:creationId xmlns:p14="http://schemas.microsoft.com/office/powerpoint/2010/main" val="3576913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with branding">
    <p:bg>
      <p:bgPr>
        <a:solidFill>
          <a:srgbClr val="1D5245"/>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90B9D021-E691-4C84-B6F2-A987BDCD91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91847" y="215809"/>
            <a:ext cx="3062352" cy="672713"/>
          </a:xfrm>
          <a:prstGeom prst="rect">
            <a:avLst/>
          </a:prstGeom>
        </p:spPr>
      </p:pic>
      <p:pic>
        <p:nvPicPr>
          <p:cNvPr id="20" name="Graphic 19">
            <a:extLst>
              <a:ext uri="{FF2B5EF4-FFF2-40B4-BE49-F238E27FC236}">
                <a16:creationId xmlns:a16="http://schemas.microsoft.com/office/drawing/2014/main" id="{302957C3-9E36-3963-8370-6F0DCD342BC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819400" y="3429000"/>
            <a:ext cx="6553200" cy="0"/>
          </a:xfrm>
          <a:prstGeom prst="rect">
            <a:avLst/>
          </a:prstGeom>
        </p:spPr>
      </p:pic>
      <p:pic>
        <p:nvPicPr>
          <p:cNvPr id="27" name="Graphic 26">
            <a:extLst>
              <a:ext uri="{FF2B5EF4-FFF2-40B4-BE49-F238E27FC236}">
                <a16:creationId xmlns:a16="http://schemas.microsoft.com/office/drawing/2014/main" id="{E34E2074-621A-9B46-18C3-1B9BB29C7475}"/>
              </a:ext>
            </a:extLst>
          </p:cNvPr>
          <p:cNvPicPr>
            <a:picLocks noChangeAspect="1"/>
          </p:cNvPicPr>
          <p:nvPr userDrawn="1"/>
        </p:nvPicPr>
        <p:blipFill>
          <a:blip>
            <a:extLst>
              <a:ext uri="{96DAC541-7B7A-43D3-8B79-37D633B846F1}">
                <asvg:svgBlip xmlns:asvg="http://schemas.microsoft.com/office/drawing/2016/SVG/main" r:embed="rId4"/>
              </a:ext>
            </a:extLst>
          </a:blip>
          <a:srcRect b="90916"/>
          <a:stretch>
            <a:fillRect/>
          </a:stretch>
        </p:blipFill>
        <p:spPr>
          <a:xfrm rot="16200000">
            <a:off x="8451524" y="3117526"/>
            <a:ext cx="6858000" cy="622951"/>
          </a:xfrm>
          <a:prstGeom prst="rect">
            <a:avLst/>
          </a:prstGeom>
        </p:spPr>
      </p:pic>
    </p:spTree>
    <p:extLst>
      <p:ext uri="{BB962C8B-B14F-4D97-AF65-F5344CB8AC3E}">
        <p14:creationId xmlns:p14="http://schemas.microsoft.com/office/powerpoint/2010/main" val="13755936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Text with Photo - Light">
    <p:bg>
      <p:bgPr>
        <a:solidFill>
          <a:srgbClr val="F9F7F6"/>
        </a:solidFill>
        <a:effectLst/>
      </p:bgPr>
    </p:bg>
    <p:spTree>
      <p:nvGrpSpPr>
        <p:cNvPr id="1" name=""/>
        <p:cNvGrpSpPr/>
        <p:nvPr/>
      </p:nvGrpSpPr>
      <p:grpSpPr>
        <a:xfrm>
          <a:off x="0" y="0"/>
          <a:ext cx="0" cy="0"/>
          <a:chOff x="0" y="0"/>
          <a:chExt cx="0" cy="0"/>
        </a:xfrm>
      </p:grpSpPr>
      <p:sp>
        <p:nvSpPr>
          <p:cNvPr id="7" name="Shape 0">
            <a:extLst>
              <a:ext uri="{FF2B5EF4-FFF2-40B4-BE49-F238E27FC236}">
                <a16:creationId xmlns:a16="http://schemas.microsoft.com/office/drawing/2014/main" id="{33F2AC0E-76FA-0D6D-3AB4-91C597ACBB56}"/>
              </a:ext>
            </a:extLst>
          </p:cNvPr>
          <p:cNvSpPr/>
          <p:nvPr userDrawn="1"/>
        </p:nvSpPr>
        <p:spPr>
          <a:xfrm>
            <a:off x="1" y="0"/>
            <a:ext cx="6000751" cy="6858000"/>
          </a:xfrm>
          <a:prstGeom prst="rect">
            <a:avLst/>
          </a:prstGeom>
          <a:noFill/>
          <a:ln/>
        </p:spPr>
        <p:txBody>
          <a:bodyPr/>
          <a:lstStyle/>
          <a:p>
            <a:endParaRPr lang="en-US" sz="2400"/>
          </a:p>
        </p:txBody>
      </p:sp>
      <p:sp>
        <p:nvSpPr>
          <p:cNvPr id="17" name="Text Placeholder 4">
            <a:extLst>
              <a:ext uri="{FF2B5EF4-FFF2-40B4-BE49-F238E27FC236}">
                <a16:creationId xmlns:a16="http://schemas.microsoft.com/office/drawing/2014/main" id="{9A720D88-9DB8-A765-DC7B-1795BB3DBBFE}"/>
              </a:ext>
            </a:extLst>
          </p:cNvPr>
          <p:cNvSpPr>
            <a:spLocks noGrp="1"/>
          </p:cNvSpPr>
          <p:nvPr>
            <p:ph type="body" sz="quarter" idx="11" hasCustomPrompt="1"/>
          </p:nvPr>
        </p:nvSpPr>
        <p:spPr>
          <a:xfrm>
            <a:off x="381000" y="407669"/>
            <a:ext cx="5082117" cy="425451"/>
          </a:xfrm>
          <a:prstGeom prst="rect">
            <a:avLst/>
          </a:prstGeom>
        </p:spPr>
        <p:txBody>
          <a:bodyPr lIns="0" tIns="0" rIns="0" bIns="0"/>
          <a:lstStyle>
            <a:lvl1pPr>
              <a:buNone/>
              <a:defRPr sz="2667" b="1">
                <a:solidFill>
                  <a:srgbClr val="1D5245"/>
                </a:solidFill>
                <a:latin typeface="Georgia" panose="02040502050405020303" pitchFamily="18" charset="0"/>
              </a:defRPr>
            </a:lvl1pPr>
          </a:lstStyle>
          <a:p>
            <a:pPr lvl="0"/>
            <a:r>
              <a:rPr lang="en-US" dirty="0"/>
              <a:t>Text with Right Photo</a:t>
            </a:r>
            <a:endParaRPr lang="en-ZA" dirty="0"/>
          </a:p>
        </p:txBody>
      </p:sp>
      <p:sp>
        <p:nvSpPr>
          <p:cNvPr id="15" name="Picture Placeholder 14">
            <a:extLst>
              <a:ext uri="{FF2B5EF4-FFF2-40B4-BE49-F238E27FC236}">
                <a16:creationId xmlns:a16="http://schemas.microsoft.com/office/drawing/2014/main" id="{57CE811A-FF55-7967-CD25-5E348A2392DE}"/>
              </a:ext>
            </a:extLst>
          </p:cNvPr>
          <p:cNvSpPr>
            <a:spLocks noGrp="1"/>
          </p:cNvSpPr>
          <p:nvPr>
            <p:ph type="pic" sz="quarter" idx="10"/>
          </p:nvPr>
        </p:nvSpPr>
        <p:spPr>
          <a:xfrm>
            <a:off x="6191251" y="0"/>
            <a:ext cx="6000749" cy="6858000"/>
          </a:xfrm>
          <a:prstGeom prst="rect">
            <a:avLst/>
          </a:prstGeom>
        </p:spPr>
        <p:txBody>
          <a:bodyPr/>
          <a:lstStyle/>
          <a:p>
            <a:endParaRPr lang="en-ZA"/>
          </a:p>
        </p:txBody>
      </p:sp>
      <p:sp>
        <p:nvSpPr>
          <p:cNvPr id="2" name="Text Placeholder 18">
            <a:extLst>
              <a:ext uri="{FF2B5EF4-FFF2-40B4-BE49-F238E27FC236}">
                <a16:creationId xmlns:a16="http://schemas.microsoft.com/office/drawing/2014/main" id="{EF47C624-A3D4-4720-4F8A-D7B64BDB618C}"/>
              </a:ext>
            </a:extLst>
          </p:cNvPr>
          <p:cNvSpPr>
            <a:spLocks noGrp="1"/>
          </p:cNvSpPr>
          <p:nvPr>
            <p:ph type="body" sz="quarter" idx="12" hasCustomPrompt="1"/>
          </p:nvPr>
        </p:nvSpPr>
        <p:spPr>
          <a:xfrm>
            <a:off x="457200" y="1851267"/>
            <a:ext cx="5082117" cy="3641221"/>
          </a:xfrm>
          <a:prstGeom prst="rect">
            <a:avLst/>
          </a:prstGeom>
        </p:spPr>
        <p:txBody>
          <a:bodyPr lIns="0" tIns="0" rIns="0" bIns="0"/>
          <a:lstStyle>
            <a:lvl1pPr marL="457189" marR="0" indent="-457189" algn="l" defTabSz="1219170" rtl="0" eaLnBrk="1" fontAlgn="auto" latinLnBrk="0" hangingPunct="1">
              <a:lnSpc>
                <a:spcPct val="100000"/>
              </a:lnSpc>
              <a:spcBef>
                <a:spcPct val="20000"/>
              </a:spcBef>
              <a:spcAft>
                <a:spcPts val="0"/>
              </a:spcAft>
              <a:buClrTx/>
              <a:buSzTx/>
              <a:buFontTx/>
              <a:buNone/>
              <a:tabLst/>
              <a:defRPr sz="2267">
                <a:solidFill>
                  <a:srgbClr val="1D5245"/>
                </a:solidFill>
                <a:latin typeface="Georgia" panose="02040502050405020303" pitchFamily="18" charset="0"/>
              </a:defRPr>
            </a:lvl1pPr>
            <a:lvl2pPr marL="990575" marR="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sz="2267">
                <a:solidFill>
                  <a:srgbClr val="1D5245"/>
                </a:solidFill>
                <a:latin typeface="Georgia" panose="02040502050405020303" pitchFamily="18" charset="0"/>
              </a:defRPr>
            </a:lvl2pPr>
          </a:lstStyle>
          <a:p>
            <a:pPr lvl="0"/>
            <a:r>
              <a:rPr lang="en-US" dirty="0"/>
              <a:t>Content TBD</a:t>
            </a:r>
          </a:p>
          <a:p>
            <a:pPr lvl="1"/>
            <a:r>
              <a:rPr lang="en-US" dirty="0"/>
              <a:t>Sub copy</a:t>
            </a:r>
          </a:p>
          <a:p>
            <a:pPr lvl="0"/>
            <a:r>
              <a:rPr lang="en-US" dirty="0"/>
              <a:t>Content TBD</a:t>
            </a:r>
          </a:p>
          <a:p>
            <a:pPr lvl="1"/>
            <a:r>
              <a:rPr lang="en-US" dirty="0"/>
              <a:t>Sub copy</a:t>
            </a:r>
          </a:p>
          <a:p>
            <a:pPr lvl="0"/>
            <a:r>
              <a:rPr lang="en-US" dirty="0"/>
              <a:t>Content TBD</a:t>
            </a:r>
          </a:p>
          <a:p>
            <a:pPr lvl="1"/>
            <a:r>
              <a:rPr lang="en-US" dirty="0"/>
              <a:t>Sub copy</a:t>
            </a:r>
          </a:p>
          <a:p>
            <a:pPr lvl="1"/>
            <a:endParaRPr lang="en-US" dirty="0"/>
          </a:p>
          <a:p>
            <a:pPr lvl="0"/>
            <a:endParaRPr lang="en-ZA" dirty="0"/>
          </a:p>
        </p:txBody>
      </p:sp>
      <p:pic>
        <p:nvPicPr>
          <p:cNvPr id="4" name="Graphic 3">
            <a:extLst>
              <a:ext uri="{FF2B5EF4-FFF2-40B4-BE49-F238E27FC236}">
                <a16:creationId xmlns:a16="http://schemas.microsoft.com/office/drawing/2014/main" id="{0CEE2700-8C73-D2E6-9261-CEBF689FDF1D}"/>
              </a:ext>
            </a:extLst>
          </p:cNvPr>
          <p:cNvPicPr>
            <a:picLocks noChangeAspect="1"/>
          </p:cNvPicPr>
          <p:nvPr userDrawn="1"/>
        </p:nvPicPr>
        <p:blipFill>
          <a:blip>
            <a:extLst>
              <a:ext uri="{96DAC541-7B7A-43D3-8B79-37D633B846F1}">
                <asvg:svgBlip xmlns:asvg="http://schemas.microsoft.com/office/drawing/2016/SVG/main" r:embed="rId2"/>
              </a:ext>
            </a:extLst>
          </a:blip>
          <a:srcRect b="90916"/>
          <a:stretch>
            <a:fillRect/>
          </a:stretch>
        </p:blipFill>
        <p:spPr>
          <a:xfrm rot="16200000">
            <a:off x="2588628" y="3215162"/>
            <a:ext cx="6858000" cy="427677"/>
          </a:xfrm>
          <a:prstGeom prst="rect">
            <a:avLst/>
          </a:prstGeom>
        </p:spPr>
      </p:pic>
    </p:spTree>
    <p:extLst>
      <p:ext uri="{BB962C8B-B14F-4D97-AF65-F5344CB8AC3E}">
        <p14:creationId xmlns:p14="http://schemas.microsoft.com/office/powerpoint/2010/main" val="3262242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Slide with branding">
    <p:bg>
      <p:bgPr>
        <a:solidFill>
          <a:srgbClr val="1D5245"/>
        </a:solidFill>
        <a:effectLst/>
      </p:bgPr>
    </p:bg>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302957C3-9E36-3963-8370-6F0DCD342B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819400" y="3429000"/>
            <a:ext cx="6553200" cy="0"/>
          </a:xfrm>
          <a:prstGeom prst="rect">
            <a:avLst/>
          </a:prstGeom>
        </p:spPr>
      </p:pic>
      <p:pic>
        <p:nvPicPr>
          <p:cNvPr id="27" name="Graphic 26">
            <a:extLst>
              <a:ext uri="{FF2B5EF4-FFF2-40B4-BE49-F238E27FC236}">
                <a16:creationId xmlns:a16="http://schemas.microsoft.com/office/drawing/2014/main" id="{E34E2074-621A-9B46-18C3-1B9BB29C7475}"/>
              </a:ext>
            </a:extLst>
          </p:cNvPr>
          <p:cNvPicPr>
            <a:picLocks noChangeAspect="1"/>
          </p:cNvPicPr>
          <p:nvPr userDrawn="1"/>
        </p:nvPicPr>
        <p:blipFill>
          <a:blip>
            <a:extLst>
              <a:ext uri="{96DAC541-7B7A-43D3-8B79-37D633B846F1}">
                <asvg:svgBlip xmlns:asvg="http://schemas.microsoft.com/office/drawing/2016/SVG/main" r:embed="rId3"/>
              </a:ext>
            </a:extLst>
          </a:blip>
          <a:srcRect b="90916"/>
          <a:stretch>
            <a:fillRect/>
          </a:stretch>
        </p:blipFill>
        <p:spPr>
          <a:xfrm rot="16200000">
            <a:off x="8451524" y="3117526"/>
            <a:ext cx="6858000" cy="622951"/>
          </a:xfrm>
          <a:prstGeom prst="rect">
            <a:avLst/>
          </a:prstGeom>
        </p:spPr>
      </p:pic>
      <p:pic>
        <p:nvPicPr>
          <p:cNvPr id="5" name="Graphic 4">
            <a:extLst>
              <a:ext uri="{FF2B5EF4-FFF2-40B4-BE49-F238E27FC236}">
                <a16:creationId xmlns:a16="http://schemas.microsoft.com/office/drawing/2014/main" id="{9A0E3053-B5D6-7D74-7A17-82C81DE41C4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815753" y="244142"/>
            <a:ext cx="2544083" cy="463263"/>
          </a:xfrm>
          <a:prstGeom prst="rect">
            <a:avLst/>
          </a:prstGeom>
        </p:spPr>
      </p:pic>
    </p:spTree>
    <p:extLst>
      <p:ext uri="{BB962C8B-B14F-4D97-AF65-F5344CB8AC3E}">
        <p14:creationId xmlns:p14="http://schemas.microsoft.com/office/powerpoint/2010/main" val="37018134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theme" Target="../theme/theme2.xml"/><Relationship Id="rId3" Type="http://schemas.openxmlformats.org/officeDocument/2006/relationships/slideLayout" Target="../slideLayouts/slideLayout58.xml"/><Relationship Id="rId21" Type="http://schemas.openxmlformats.org/officeDocument/2006/relationships/slideLayout" Target="../slideLayouts/slideLayout76.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slideLayout" Target="../slideLayouts/slideLayout7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5546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38778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8" r:id="rId21"/>
    <p:sldLayoutId id="2147483739" r:id="rId22"/>
    <p:sldLayoutId id="2147483740" r:id="rId23"/>
    <p:sldLayoutId id="2147483742" r:id="rId24"/>
    <p:sldLayoutId id="2147483743" r:id="rId25"/>
  </p:sldLayoutIdLst>
  <p:hf sldNum="0"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p15:clr>
            <a:srgbClr val="F26B43"/>
          </p15:clr>
        </p15:guide>
        <p15:guide id="2" pos="57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2.xml"/><Relationship Id="rId5" Type="http://schemas.openxmlformats.org/officeDocument/2006/relationships/image" Target="../media/image64.png"/><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6.xml"/><Relationship Id="rId5" Type="http://schemas.openxmlformats.org/officeDocument/2006/relationships/image" Target="../media/image68.png"/><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hyperlink" Target="https://help.blackboard.com/Ally/Ally_for_LMS/Instructor/Course_Accessibility_Report#see-how-it-looks-in-your-course_OTP-7" TargetMode="Externa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help.anthology.com/ally-lms/en/instructors.html#instructors" TargetMode="Externa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hyperlink" Target="https://help.blackboard.com/Ally/Ally_for_LMS/Administrator/Communication_and_Adoption_Toolkit" TargetMode="External"/><Relationship Id="rId2" Type="http://schemas.openxmlformats.org/officeDocument/2006/relationships/notesSlide" Target="../notesSlides/notesSlide5.xml"/><Relationship Id="rId1" Type="http://schemas.openxmlformats.org/officeDocument/2006/relationships/slideLayout" Target="../slideLayouts/slideLayout77.xml"/><Relationship Id="rId5" Type="http://schemas.openxmlformats.org/officeDocument/2006/relationships/hyperlink" Target="https://help.anthology.com/ally-lms/en/administrators/communication-and-adoption-toolkit.html#communication-and-adoption-toolkit" TargetMode="External"/><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hyperlink" Target="https://vimeo.com/showcase/AllyForInstructorsMicrolearningVideoSeries?share=copy&amp;fl=sc&amp;fe=fs" TargetMode="External"/><Relationship Id="rId2" Type="http://schemas.openxmlformats.org/officeDocument/2006/relationships/notesSlide" Target="../notesSlides/notesSlide6.xml"/><Relationship Id="rId1" Type="http://schemas.openxmlformats.org/officeDocument/2006/relationships/slideLayout" Target="../slideLayouts/slideLayout76.xml"/><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hyperlink" Target="https://community.blackboard.com/home/clubs/ally-user-group" TargetMode="External"/><Relationship Id="rId2" Type="http://schemas.openxmlformats.org/officeDocument/2006/relationships/hyperlink" Target="https://connect.blackboard.com/blackboard-office-hours" TargetMode="External"/><Relationship Id="rId1" Type="http://schemas.openxmlformats.org/officeDocument/2006/relationships/slideLayout" Target="../slideLayouts/slideLayout73.xml"/><Relationship Id="rId4" Type="http://schemas.openxmlformats.org/officeDocument/2006/relationships/hyperlink" Target="https://www.blackboard.com/idea-exchang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xml"/><Relationship Id="rId1" Type="http://schemas.openxmlformats.org/officeDocument/2006/relationships/slideLayout" Target="../slideLayouts/slideLayout67.xml"/><Relationship Id="rId5" Type="http://schemas.openxmlformats.org/officeDocument/2006/relationships/image" Target="../media/image57.svg"/><Relationship Id="rId4" Type="http://schemas.openxmlformats.org/officeDocument/2006/relationships/image" Target="../media/image56.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5A4F55-5BCB-9006-C3B2-356967C7EB26}"/>
              </a:ext>
            </a:extLst>
          </p:cNvPr>
          <p:cNvSpPr>
            <a:spLocks noGrp="1"/>
          </p:cNvSpPr>
          <p:nvPr>
            <p:ph type="title" idx="4294967295"/>
          </p:nvPr>
        </p:nvSpPr>
        <p:spPr>
          <a:xfrm>
            <a:off x="459983" y="2223824"/>
            <a:ext cx="6588292" cy="241035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Tx/>
              <a:buSzTx/>
              <a:buFont typeface="Arial" pitchFamily="34" charset="0"/>
              <a:buNone/>
              <a:tabLst/>
              <a:defRPr/>
            </a:pPr>
            <a:r>
              <a:rPr kumimoji="0" lang="en-US" sz="5400" b="1" i="0" u="none" strike="noStrike" kern="1200" cap="none" spc="0" normalizeH="0" baseline="0" noProof="0" dirty="0">
                <a:ln>
                  <a:noFill/>
                </a:ln>
                <a:solidFill>
                  <a:srgbClr val="F9F7F6"/>
                </a:solidFill>
                <a:effectLst/>
                <a:uLnTx/>
                <a:uFillTx/>
                <a:latin typeface="Georgia" panose="02040502050405020303" pitchFamily="18" charset="0"/>
                <a:ea typeface="+mn-ea"/>
                <a:cs typeface="+mn-cs"/>
              </a:rPr>
              <a:t>Introducing Blackboard Ally to Instructors</a:t>
            </a:r>
          </a:p>
        </p:txBody>
      </p:sp>
    </p:spTree>
    <p:extLst>
      <p:ext uri="{BB962C8B-B14F-4D97-AF65-F5344CB8AC3E}">
        <p14:creationId xmlns:p14="http://schemas.microsoft.com/office/powerpoint/2010/main" val="388675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596098-EDEC-0DB2-C506-E6027AB23B18}"/>
              </a:ext>
            </a:extLst>
          </p:cNvPr>
          <p:cNvSpPr>
            <a:spLocks noGrp="1"/>
          </p:cNvSpPr>
          <p:nvPr>
            <p:ph type="title" idx="4294967295"/>
          </p:nvPr>
        </p:nvSpPr>
        <p:spPr>
          <a:xfrm>
            <a:off x="381000" y="407669"/>
            <a:ext cx="5082117" cy="4254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Downloading Alternative Formats</a:t>
            </a:r>
          </a:p>
        </p:txBody>
      </p:sp>
      <p:sp>
        <p:nvSpPr>
          <p:cNvPr id="4" name="Text Placeholder 3">
            <a:extLst>
              <a:ext uri="{FF2B5EF4-FFF2-40B4-BE49-F238E27FC236}">
                <a16:creationId xmlns:a16="http://schemas.microsoft.com/office/drawing/2014/main" id="{BBDB5185-ED29-B7A3-98FD-9CCB6F749D99}"/>
              </a:ext>
            </a:extLst>
          </p:cNvPr>
          <p:cNvSpPr>
            <a:spLocks noGrp="1"/>
          </p:cNvSpPr>
          <p:nvPr>
            <p:ph type="body" sz="quarter" idx="12"/>
          </p:nvPr>
        </p:nvSpPr>
        <p:spPr/>
        <p:txBody>
          <a:bodyPr/>
          <a:lstStyle/>
          <a:p>
            <a:pPr>
              <a:buFont typeface="Arial" panose="020B0604020202020204" pitchFamily="34" charset="0"/>
              <a:buChar char="•"/>
            </a:pPr>
            <a:r>
              <a:rPr lang="en-US" sz="2400" dirty="0">
                <a:solidFill>
                  <a:schemeClr val="tx1"/>
                </a:solidFill>
                <a:latin typeface="Aptos" panose="020B0004020202020204" pitchFamily="34" charset="0"/>
              </a:rPr>
              <a:t>After you’ve selected the content item you wish to download an alternative format for, you will be brought to a menu of available options.</a:t>
            </a:r>
          </a:p>
          <a:p>
            <a:pPr>
              <a:buFont typeface="Arial" panose="020B0604020202020204" pitchFamily="34" charset="0"/>
              <a:buChar char="•"/>
            </a:pPr>
            <a:r>
              <a:rPr lang="en-US" sz="2400" dirty="0">
                <a:solidFill>
                  <a:schemeClr val="tx1"/>
                </a:solidFill>
                <a:latin typeface="Aptos" panose="020B0004020202020204" pitchFamily="34" charset="0"/>
              </a:rPr>
              <a:t>Select the alternative format you wish to download and then select download.</a:t>
            </a:r>
          </a:p>
        </p:txBody>
      </p:sp>
      <p:pic>
        <p:nvPicPr>
          <p:cNvPr id="10" name="Picture Placeholder 9" descr="menu of available alternative format options for a Word document">
            <a:extLst>
              <a:ext uri="{FF2B5EF4-FFF2-40B4-BE49-F238E27FC236}">
                <a16:creationId xmlns:a16="http://schemas.microsoft.com/office/drawing/2014/main" id="{46883C94-7975-FAD3-06C9-1E892790EDE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59" b="-157"/>
          <a:stretch>
            <a:fillRect/>
          </a:stretch>
        </p:blipFill>
        <p:spPr>
          <a:xfrm>
            <a:off x="6846541" y="0"/>
            <a:ext cx="4778194" cy="6858000"/>
          </a:xfrm>
          <a:prstGeom prst="rect">
            <a:avLst/>
          </a:prstGeom>
        </p:spPr>
      </p:pic>
    </p:spTree>
    <p:extLst>
      <p:ext uri="{BB962C8B-B14F-4D97-AF65-F5344CB8AC3E}">
        <p14:creationId xmlns:p14="http://schemas.microsoft.com/office/powerpoint/2010/main" val="4243523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A3965-43F9-D33E-9DAA-194638315C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B02DEF-D053-FE47-E34A-F7D70119C672}"/>
              </a:ext>
            </a:extLst>
          </p:cNvPr>
          <p:cNvSpPr>
            <a:spLocks noGrp="1"/>
          </p:cNvSpPr>
          <p:nvPr>
            <p:ph type="title" idx="4294967295"/>
          </p:nvPr>
        </p:nvSpPr>
        <p:spPr>
          <a:xfrm>
            <a:off x="508000" y="2464121"/>
            <a:ext cx="5588000" cy="1559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95000"/>
              </a:lnSpc>
              <a:spcBef>
                <a:spcPts val="0"/>
              </a:spcBef>
              <a:spcAft>
                <a:spcPts val="0"/>
              </a:spcAft>
              <a:buClrTx/>
              <a:buSzTx/>
              <a:buFont typeface="Arial" pitchFamily="34" charset="0"/>
              <a:buNone/>
              <a:tabLst/>
              <a:defRPr/>
            </a:pPr>
            <a:r>
              <a:rPr kumimoji="0" lang="en-US" sz="5334" b="0" i="0" u="none" strike="noStrike" kern="1200" cap="none" spc="-100" normalizeH="0" baseline="0" noProof="0" dirty="0">
                <a:ln>
                  <a:noFill/>
                </a:ln>
                <a:solidFill>
                  <a:srgbClr val="F9F7F6"/>
                </a:solidFill>
                <a:effectLst/>
                <a:uLnTx/>
                <a:uFillTx/>
                <a:latin typeface="Georgia" panose="02040502050405020303" pitchFamily="18" charset="0"/>
                <a:ea typeface="+mn-ea"/>
                <a:cs typeface="+mn-cs"/>
              </a:rPr>
              <a:t>Instructor Feedback</a:t>
            </a:r>
          </a:p>
        </p:txBody>
      </p:sp>
    </p:spTree>
    <p:extLst>
      <p:ext uri="{BB962C8B-B14F-4D97-AF65-F5344CB8AC3E}">
        <p14:creationId xmlns:p14="http://schemas.microsoft.com/office/powerpoint/2010/main" val="2254124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A5FA2E-5617-E63E-20DC-1AF45C1C9054}"/>
              </a:ext>
            </a:extLst>
          </p:cNvPr>
          <p:cNvSpPr>
            <a:spLocks noGrp="1"/>
          </p:cNvSpPr>
          <p:nvPr>
            <p:ph type="title" idx="4294967295"/>
          </p:nvPr>
        </p:nvSpPr>
        <p:spPr>
          <a:xfrm>
            <a:off x="457200" y="526271"/>
            <a:ext cx="9031458"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What is Instructor Feedback?</a:t>
            </a:r>
          </a:p>
        </p:txBody>
      </p:sp>
      <p:sp>
        <p:nvSpPr>
          <p:cNvPr id="5" name="Text Placeholder 4">
            <a:extLst>
              <a:ext uri="{FF2B5EF4-FFF2-40B4-BE49-F238E27FC236}">
                <a16:creationId xmlns:a16="http://schemas.microsoft.com/office/drawing/2014/main" id="{64E4AF61-719A-F9E0-2332-0DCC6D9BDB5E}"/>
              </a:ext>
            </a:extLst>
          </p:cNvPr>
          <p:cNvSpPr>
            <a:spLocks noGrp="1"/>
          </p:cNvSpPr>
          <p:nvPr>
            <p:ph type="body" sz="quarter" idx="11"/>
          </p:nvPr>
        </p:nvSpPr>
        <p:spPr/>
        <p:txBody>
          <a:bodyPr/>
          <a:lstStyle/>
          <a:p>
            <a:pPr marL="342900" lvl="0" indent="-342900" defTabSz="868680">
              <a:spcBef>
                <a:spcPts val="0"/>
              </a:spcBef>
              <a:spcAft>
                <a:spcPts val="600"/>
              </a:spcAft>
              <a:buFont typeface="Arial" panose="020B0604020202020204" pitchFamily="34" charset="0"/>
              <a:buChar char="•"/>
              <a:defRPr/>
            </a:pPr>
            <a:r>
              <a:rPr lang="en-US" sz="2800" dirty="0">
                <a:solidFill>
                  <a:srgbClr val="000000"/>
                </a:solidFill>
                <a:latin typeface="Aptos" panose="020B0004020202020204" pitchFamily="34" charset="0"/>
                <a:cs typeface="Arial" panose="020B0604020202020204" pitchFamily="34" charset="0"/>
              </a:rPr>
              <a:t>Feedback on an individual file or content item that includes the following:</a:t>
            </a:r>
          </a:p>
          <a:p>
            <a:pPr marL="777240" lvl="1" indent="-342900" defTabSz="868680">
              <a:spcBef>
                <a:spcPts val="0"/>
              </a:spcBef>
              <a:spcAft>
                <a:spcPts val="600"/>
              </a:spcAft>
              <a:defRPr/>
            </a:pPr>
            <a:r>
              <a:rPr lang="en-US" sz="2800" dirty="0">
                <a:solidFill>
                  <a:srgbClr val="000000"/>
                </a:solidFill>
                <a:latin typeface="Aptos" panose="020B0004020202020204" pitchFamily="34" charset="0"/>
                <a:cs typeface="Arial" panose="020B0604020202020204" pitchFamily="34" charset="0"/>
              </a:rPr>
              <a:t>accessibility score</a:t>
            </a:r>
          </a:p>
          <a:p>
            <a:pPr marL="777240" lvl="1" indent="-342900" defTabSz="868680">
              <a:spcBef>
                <a:spcPts val="0"/>
              </a:spcBef>
              <a:spcAft>
                <a:spcPts val="600"/>
              </a:spcAft>
              <a:defRPr/>
            </a:pPr>
            <a:r>
              <a:rPr lang="en-US" sz="2800" dirty="0">
                <a:solidFill>
                  <a:srgbClr val="000000"/>
                </a:solidFill>
                <a:latin typeface="Aptos" panose="020B0004020202020204" pitchFamily="34" charset="0"/>
                <a:cs typeface="Arial" panose="020B0604020202020204" pitchFamily="34" charset="0"/>
              </a:rPr>
              <a:t>list of all accessibility issues detected</a:t>
            </a:r>
          </a:p>
          <a:p>
            <a:pPr marL="777240" lvl="1" indent="-342900" defTabSz="868680">
              <a:spcBef>
                <a:spcPts val="0"/>
              </a:spcBef>
              <a:spcAft>
                <a:spcPts val="600"/>
              </a:spcAft>
              <a:defRPr/>
            </a:pPr>
            <a:r>
              <a:rPr lang="en-US" sz="2800" dirty="0">
                <a:solidFill>
                  <a:srgbClr val="000000"/>
                </a:solidFill>
                <a:latin typeface="Aptos" panose="020B0004020202020204" pitchFamily="34" charset="0"/>
                <a:cs typeface="Arial" panose="020B0604020202020204" pitchFamily="34" charset="0"/>
              </a:rPr>
              <a:t>context and guidance on fixing detected issues (what, why, how</a:t>
            </a:r>
            <a:endParaRPr lang="en-US" dirty="0"/>
          </a:p>
        </p:txBody>
      </p:sp>
      <p:pic>
        <p:nvPicPr>
          <p:cNvPr id="14" name="Picture 13" descr="Low accessibility indicator, looks like a gas tank gauge with the arrow pointed to the left, color red">
            <a:extLst>
              <a:ext uri="{FF2B5EF4-FFF2-40B4-BE49-F238E27FC236}">
                <a16:creationId xmlns:a16="http://schemas.microsoft.com/office/drawing/2014/main" id="{8F994523-31F1-A1FE-0B29-FB94ED8690E8}"/>
              </a:ext>
            </a:extLst>
          </p:cNvPr>
          <p:cNvPicPr>
            <a:picLocks noChangeAspect="1"/>
          </p:cNvPicPr>
          <p:nvPr/>
        </p:nvPicPr>
        <p:blipFill>
          <a:blip r:embed="rId2"/>
          <a:stretch>
            <a:fillRect/>
          </a:stretch>
        </p:blipFill>
        <p:spPr>
          <a:xfrm>
            <a:off x="8880201" y="1630623"/>
            <a:ext cx="1275904" cy="831270"/>
          </a:xfrm>
          <a:prstGeom prst="rect">
            <a:avLst/>
          </a:prstGeom>
        </p:spPr>
      </p:pic>
      <p:pic>
        <p:nvPicPr>
          <p:cNvPr id="15" name="Picture 14" descr="medium accessibility indicator, looks like a gas tank gauge with the arrow pointing toward the middle, color is orange, means file is somewhat accessible">
            <a:extLst>
              <a:ext uri="{FF2B5EF4-FFF2-40B4-BE49-F238E27FC236}">
                <a16:creationId xmlns:a16="http://schemas.microsoft.com/office/drawing/2014/main" id="{F7C8F4EA-67A4-5FA4-C345-B0489ABD7C78}"/>
              </a:ext>
            </a:extLst>
          </p:cNvPr>
          <p:cNvPicPr>
            <a:picLocks noChangeAspect="1"/>
          </p:cNvPicPr>
          <p:nvPr/>
        </p:nvPicPr>
        <p:blipFill>
          <a:blip r:embed="rId3"/>
          <a:stretch>
            <a:fillRect/>
          </a:stretch>
        </p:blipFill>
        <p:spPr>
          <a:xfrm>
            <a:off x="8928010" y="2679728"/>
            <a:ext cx="1180285" cy="894155"/>
          </a:xfrm>
          <a:prstGeom prst="rect">
            <a:avLst/>
          </a:prstGeom>
        </p:spPr>
      </p:pic>
      <p:pic>
        <p:nvPicPr>
          <p:cNvPr id="16" name="Picture 15" descr="Good accessibility score, looks like a gas tank gauge with the arrow pointing almost all the way to the right, light green color">
            <a:extLst>
              <a:ext uri="{FF2B5EF4-FFF2-40B4-BE49-F238E27FC236}">
                <a16:creationId xmlns:a16="http://schemas.microsoft.com/office/drawing/2014/main" id="{6DF34752-044E-4B35-EA9D-FB09BF12AE1D}"/>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946916" y="3791718"/>
            <a:ext cx="1180285" cy="751090"/>
          </a:xfrm>
          <a:prstGeom prst="rect">
            <a:avLst/>
          </a:prstGeom>
        </p:spPr>
      </p:pic>
      <p:pic>
        <p:nvPicPr>
          <p:cNvPr id="17" name="Picture 16" descr="Perfect accessibility indicator, resembles a gas gauge with the arrow pointed all the way to the right, dark green color">
            <a:extLst>
              <a:ext uri="{FF2B5EF4-FFF2-40B4-BE49-F238E27FC236}">
                <a16:creationId xmlns:a16="http://schemas.microsoft.com/office/drawing/2014/main" id="{68937A45-9819-ABAD-6E08-720CE56867A1}"/>
              </a:ext>
            </a:extLst>
          </p:cNvPr>
          <p:cNvPicPr>
            <a:picLocks noChangeAspect="1"/>
          </p:cNvPicPr>
          <p:nvPr/>
        </p:nvPicPr>
        <p:blipFill>
          <a:blip r:embed="rId5"/>
          <a:stretch>
            <a:fillRect/>
          </a:stretch>
        </p:blipFill>
        <p:spPr>
          <a:xfrm>
            <a:off x="8898515" y="4856629"/>
            <a:ext cx="1180285" cy="715325"/>
          </a:xfrm>
          <a:prstGeom prst="rect">
            <a:avLst/>
          </a:prstGeom>
        </p:spPr>
      </p:pic>
    </p:spTree>
    <p:extLst>
      <p:ext uri="{BB962C8B-B14F-4D97-AF65-F5344CB8AC3E}">
        <p14:creationId xmlns:p14="http://schemas.microsoft.com/office/powerpoint/2010/main" val="750095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384081-C786-70DD-DABA-283F13DEF6F1}"/>
              </a:ext>
            </a:extLst>
          </p:cNvPr>
          <p:cNvSpPr>
            <a:spLocks noGrp="1"/>
          </p:cNvSpPr>
          <p:nvPr>
            <p:ph type="title" idx="4294967295"/>
          </p:nvPr>
        </p:nvSpPr>
        <p:spPr>
          <a:xfrm>
            <a:off x="380999" y="601177"/>
            <a:ext cx="11347452" cy="685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Accessibility Indicators</a:t>
            </a:r>
          </a:p>
        </p:txBody>
      </p:sp>
      <p:pic>
        <p:nvPicPr>
          <p:cNvPr id="16" name="Picture 15" descr="Low Ally in dicator, color is red and the arrow is pointed almost all the way to the left. Looks like a colored gas gauge.">
            <a:extLst>
              <a:ext uri="{FF2B5EF4-FFF2-40B4-BE49-F238E27FC236}">
                <a16:creationId xmlns:a16="http://schemas.microsoft.com/office/drawing/2014/main" id="{D79F8920-9BA4-69F3-AE8A-64C3195E8A61}"/>
              </a:ext>
            </a:extLst>
          </p:cNvPr>
          <p:cNvPicPr>
            <a:picLocks noChangeAspect="1"/>
          </p:cNvPicPr>
          <p:nvPr/>
        </p:nvPicPr>
        <p:blipFill>
          <a:blip r:embed="rId2"/>
          <a:stretch>
            <a:fillRect/>
          </a:stretch>
        </p:blipFill>
        <p:spPr>
          <a:xfrm>
            <a:off x="878543" y="1615487"/>
            <a:ext cx="1259424" cy="815764"/>
          </a:xfrm>
          <a:prstGeom prst="rect">
            <a:avLst/>
          </a:prstGeom>
        </p:spPr>
      </p:pic>
      <p:sp>
        <p:nvSpPr>
          <p:cNvPr id="10" name="Text Placeholder 9">
            <a:extLst>
              <a:ext uri="{FF2B5EF4-FFF2-40B4-BE49-F238E27FC236}">
                <a16:creationId xmlns:a16="http://schemas.microsoft.com/office/drawing/2014/main" id="{CE308D36-1442-3487-DE50-2A0783C87109}"/>
              </a:ext>
            </a:extLst>
          </p:cNvPr>
          <p:cNvSpPr>
            <a:spLocks noGrp="1"/>
          </p:cNvSpPr>
          <p:nvPr>
            <p:ph type="body" sz="quarter" idx="11"/>
          </p:nvPr>
        </p:nvSpPr>
        <p:spPr/>
        <p:txBody>
          <a:bodyPr/>
          <a:lstStyle/>
          <a:p>
            <a:r>
              <a:rPr lang="en-US" sz="2600" b="1" dirty="0"/>
              <a:t>Low (0 - 33%)</a:t>
            </a:r>
            <a:br>
              <a:rPr lang="en-US" sz="2600" dirty="0"/>
            </a:br>
            <a:endParaRPr lang="en-US" sz="2600" dirty="0"/>
          </a:p>
        </p:txBody>
      </p:sp>
      <p:sp>
        <p:nvSpPr>
          <p:cNvPr id="11" name="Text Placeholder 10">
            <a:extLst>
              <a:ext uri="{FF2B5EF4-FFF2-40B4-BE49-F238E27FC236}">
                <a16:creationId xmlns:a16="http://schemas.microsoft.com/office/drawing/2014/main" id="{7BCAF2DF-332F-CDFF-E167-A025E551463D}"/>
              </a:ext>
            </a:extLst>
          </p:cNvPr>
          <p:cNvSpPr>
            <a:spLocks noGrp="1"/>
          </p:cNvSpPr>
          <p:nvPr>
            <p:ph type="body" sz="quarter" idx="13"/>
          </p:nvPr>
        </p:nvSpPr>
        <p:spPr/>
        <p:txBody>
          <a:bodyPr/>
          <a:lstStyle/>
          <a:p>
            <a:pPr marL="0">
              <a:spcBef>
                <a:spcPts val="0"/>
              </a:spcBef>
            </a:pPr>
            <a:r>
              <a:rPr lang="en-US" sz="2200" dirty="0">
                <a:solidFill>
                  <a:schemeClr val="tx1"/>
                </a:solidFill>
                <a:latin typeface="Aptos" panose="020B0004020202020204" pitchFamily="34" charset="0"/>
              </a:rPr>
              <a:t>Needs help! There are severe accessibility issues.</a:t>
            </a:r>
          </a:p>
          <a:p>
            <a:pPr marL="0">
              <a:spcBef>
                <a:spcPts val="0"/>
              </a:spcBef>
            </a:pPr>
            <a:endParaRPr lang="en-US" sz="2000" dirty="0">
              <a:latin typeface="Aptos" panose="020B0004020202020204" pitchFamily="34" charset="0"/>
            </a:endParaRPr>
          </a:p>
          <a:p>
            <a:pPr marL="0">
              <a:spcBef>
                <a:spcPts val="0"/>
              </a:spcBef>
            </a:pPr>
            <a:endParaRPr lang="en-US" dirty="0">
              <a:latin typeface="Aptos" panose="020B0004020202020204" pitchFamily="34" charset="0"/>
            </a:endParaRPr>
          </a:p>
          <a:p>
            <a:endParaRPr lang="en-US" dirty="0"/>
          </a:p>
          <a:p>
            <a:endParaRPr lang="en-US" dirty="0"/>
          </a:p>
        </p:txBody>
      </p:sp>
      <p:pic>
        <p:nvPicPr>
          <p:cNvPr id="18" name="Picture 17" descr="Medium score Ally indicator, color is orange and the arrow is pointed to the middle. Looks like a colored gas gauge.">
            <a:extLst>
              <a:ext uri="{FF2B5EF4-FFF2-40B4-BE49-F238E27FC236}">
                <a16:creationId xmlns:a16="http://schemas.microsoft.com/office/drawing/2014/main" id="{8FC5A848-1D7C-4B44-2E7A-02DCE84602D0}"/>
              </a:ext>
            </a:extLst>
          </p:cNvPr>
          <p:cNvPicPr>
            <a:picLocks noChangeAspect="1"/>
          </p:cNvPicPr>
          <p:nvPr/>
        </p:nvPicPr>
        <p:blipFill>
          <a:blip r:embed="rId3"/>
          <a:stretch>
            <a:fillRect/>
          </a:stretch>
        </p:blipFill>
        <p:spPr>
          <a:xfrm>
            <a:off x="3639062" y="1570646"/>
            <a:ext cx="1259424" cy="944569"/>
          </a:xfrm>
          <a:prstGeom prst="rect">
            <a:avLst/>
          </a:prstGeom>
        </p:spPr>
      </p:pic>
      <p:sp>
        <p:nvSpPr>
          <p:cNvPr id="12" name="Text Placeholder 11">
            <a:extLst>
              <a:ext uri="{FF2B5EF4-FFF2-40B4-BE49-F238E27FC236}">
                <a16:creationId xmlns:a16="http://schemas.microsoft.com/office/drawing/2014/main" id="{C5B2F66F-AFAA-068D-D0F9-5276169A7321}"/>
              </a:ext>
            </a:extLst>
          </p:cNvPr>
          <p:cNvSpPr>
            <a:spLocks noGrp="1"/>
          </p:cNvSpPr>
          <p:nvPr>
            <p:ph type="body" sz="quarter" idx="16"/>
          </p:nvPr>
        </p:nvSpPr>
        <p:spPr/>
        <p:txBody>
          <a:bodyPr/>
          <a:lstStyle/>
          <a:p>
            <a:r>
              <a:rPr lang="en-US" sz="2600" b="1" dirty="0"/>
              <a:t>Medium (34-66%)</a:t>
            </a:r>
            <a:br>
              <a:rPr lang="en-US" sz="2600" dirty="0"/>
            </a:br>
            <a:endParaRPr lang="en-US" sz="2600" dirty="0"/>
          </a:p>
        </p:txBody>
      </p:sp>
      <p:pic>
        <p:nvPicPr>
          <p:cNvPr id="20" name="Picture 19" descr="High score Ally indicator, color is light green and the arrow is pointed almost all the way to the right. Looks like a colored gas gauge.">
            <a:extLst>
              <a:ext uri="{FF2B5EF4-FFF2-40B4-BE49-F238E27FC236}">
                <a16:creationId xmlns:a16="http://schemas.microsoft.com/office/drawing/2014/main" id="{37783AC8-6E9A-E0C8-475B-D0492FF420D5}"/>
              </a:ext>
            </a:extLst>
          </p:cNvPr>
          <p:cNvPicPr>
            <a:picLocks noChangeAspect="1"/>
          </p:cNvPicPr>
          <p:nvPr/>
        </p:nvPicPr>
        <p:blipFill>
          <a:blip r:embed="rId4"/>
          <a:stretch>
            <a:fillRect/>
          </a:stretch>
        </p:blipFill>
        <p:spPr>
          <a:xfrm>
            <a:off x="6399581" y="1631290"/>
            <a:ext cx="1270004" cy="822617"/>
          </a:xfrm>
          <a:prstGeom prst="rect">
            <a:avLst/>
          </a:prstGeom>
        </p:spPr>
      </p:pic>
      <p:sp>
        <p:nvSpPr>
          <p:cNvPr id="8" name="Text Placeholder 7">
            <a:extLst>
              <a:ext uri="{FF2B5EF4-FFF2-40B4-BE49-F238E27FC236}">
                <a16:creationId xmlns:a16="http://schemas.microsoft.com/office/drawing/2014/main" id="{DB50AE37-BBAB-8819-713D-32D2B4BF56B9}"/>
              </a:ext>
            </a:extLst>
          </p:cNvPr>
          <p:cNvSpPr>
            <a:spLocks noGrp="1"/>
          </p:cNvSpPr>
          <p:nvPr>
            <p:ph type="body" sz="quarter" idx="19"/>
          </p:nvPr>
        </p:nvSpPr>
        <p:spPr/>
        <p:txBody>
          <a:bodyPr/>
          <a:lstStyle/>
          <a:p>
            <a:pPr marL="0"/>
            <a:r>
              <a:rPr lang="en-US" sz="2200" dirty="0">
                <a:solidFill>
                  <a:schemeClr val="tx1"/>
                </a:solidFill>
                <a:latin typeface="Aptos" panose="020B0004020202020204" pitchFamily="34" charset="0"/>
              </a:rPr>
              <a:t>A little better. The file is somewhat accessible but needs improvement.</a:t>
            </a:r>
          </a:p>
          <a:p>
            <a:endParaRPr lang="en-US" dirty="0"/>
          </a:p>
        </p:txBody>
      </p:sp>
      <p:sp>
        <p:nvSpPr>
          <p:cNvPr id="6" name="Text Placeholder 5">
            <a:extLst>
              <a:ext uri="{FF2B5EF4-FFF2-40B4-BE49-F238E27FC236}">
                <a16:creationId xmlns:a16="http://schemas.microsoft.com/office/drawing/2014/main" id="{6BE96737-4F84-54F1-907D-D1431F118C1F}"/>
              </a:ext>
            </a:extLst>
          </p:cNvPr>
          <p:cNvSpPr>
            <a:spLocks noGrp="1"/>
          </p:cNvSpPr>
          <p:nvPr>
            <p:ph type="body" sz="quarter" idx="17"/>
          </p:nvPr>
        </p:nvSpPr>
        <p:spPr/>
        <p:txBody>
          <a:bodyPr/>
          <a:lstStyle/>
          <a:p>
            <a:r>
              <a:rPr lang="mr-IN" sz="2600" b="1" dirty="0"/>
              <a:t>High (67-99%)</a:t>
            </a:r>
            <a:endParaRPr lang="en-US" sz="2600" dirty="0"/>
          </a:p>
        </p:txBody>
      </p:sp>
      <p:sp>
        <p:nvSpPr>
          <p:cNvPr id="13" name="Text Placeholder 12">
            <a:extLst>
              <a:ext uri="{FF2B5EF4-FFF2-40B4-BE49-F238E27FC236}">
                <a16:creationId xmlns:a16="http://schemas.microsoft.com/office/drawing/2014/main" id="{62DC6D75-F71F-C163-344A-ED297C1BF169}"/>
              </a:ext>
            </a:extLst>
          </p:cNvPr>
          <p:cNvSpPr>
            <a:spLocks noGrp="1"/>
          </p:cNvSpPr>
          <p:nvPr>
            <p:ph type="body" sz="quarter" idx="20"/>
          </p:nvPr>
        </p:nvSpPr>
        <p:spPr/>
        <p:txBody>
          <a:bodyPr/>
          <a:lstStyle/>
          <a:p>
            <a:pPr marL="0"/>
            <a:r>
              <a:rPr lang="en-US" sz="2200" dirty="0">
                <a:latin typeface="Aptos" panose="020B0004020202020204" pitchFamily="34" charset="0"/>
              </a:rPr>
              <a:t>Almost there. The file is accessible, but more improvements are possible.</a:t>
            </a:r>
          </a:p>
          <a:p>
            <a:endParaRPr lang="en-US" dirty="0"/>
          </a:p>
        </p:txBody>
      </p:sp>
      <p:pic>
        <p:nvPicPr>
          <p:cNvPr id="22" name="Picture 21" descr="Perfect score Ally indicator, color is darker green and the arrow is all the way to the left. Looks like a colored gas gauge.">
            <a:extLst>
              <a:ext uri="{FF2B5EF4-FFF2-40B4-BE49-F238E27FC236}">
                <a16:creationId xmlns:a16="http://schemas.microsoft.com/office/drawing/2014/main" id="{ACCEF374-DD75-406B-3C89-7BD06A29DA31}"/>
              </a:ext>
            </a:extLst>
          </p:cNvPr>
          <p:cNvPicPr>
            <a:picLocks noChangeAspect="1"/>
          </p:cNvPicPr>
          <p:nvPr/>
        </p:nvPicPr>
        <p:blipFill>
          <a:blip r:embed="rId5"/>
          <a:stretch>
            <a:fillRect/>
          </a:stretch>
        </p:blipFill>
        <p:spPr>
          <a:xfrm>
            <a:off x="9170680" y="1620005"/>
            <a:ext cx="1365853" cy="822617"/>
          </a:xfrm>
          <a:prstGeom prst="rect">
            <a:avLst/>
          </a:prstGeom>
        </p:spPr>
      </p:pic>
      <p:sp>
        <p:nvSpPr>
          <p:cNvPr id="7" name="Text Placeholder 6">
            <a:extLst>
              <a:ext uri="{FF2B5EF4-FFF2-40B4-BE49-F238E27FC236}">
                <a16:creationId xmlns:a16="http://schemas.microsoft.com/office/drawing/2014/main" id="{8437FE24-4D2B-A1C2-15EE-BE309451F909}"/>
              </a:ext>
            </a:extLst>
          </p:cNvPr>
          <p:cNvSpPr>
            <a:spLocks noGrp="1"/>
          </p:cNvSpPr>
          <p:nvPr>
            <p:ph type="body" sz="quarter" idx="18"/>
          </p:nvPr>
        </p:nvSpPr>
        <p:spPr/>
        <p:txBody>
          <a:bodyPr/>
          <a:lstStyle/>
          <a:p>
            <a:r>
              <a:rPr lang="en-US" sz="2600" b="1" dirty="0"/>
              <a:t>Perfect (100%)</a:t>
            </a:r>
            <a:br>
              <a:rPr lang="en-US" sz="2600" dirty="0"/>
            </a:br>
            <a:endParaRPr lang="en-US" sz="2600" dirty="0"/>
          </a:p>
        </p:txBody>
      </p:sp>
      <p:sp>
        <p:nvSpPr>
          <p:cNvPr id="14" name="Text Placeholder 13">
            <a:extLst>
              <a:ext uri="{FF2B5EF4-FFF2-40B4-BE49-F238E27FC236}">
                <a16:creationId xmlns:a16="http://schemas.microsoft.com/office/drawing/2014/main" id="{07632420-C126-7130-29A5-7B061D73BEBA}"/>
              </a:ext>
            </a:extLst>
          </p:cNvPr>
          <p:cNvSpPr>
            <a:spLocks noGrp="1"/>
          </p:cNvSpPr>
          <p:nvPr>
            <p:ph type="body" sz="quarter" idx="21"/>
          </p:nvPr>
        </p:nvSpPr>
        <p:spPr>
          <a:xfrm>
            <a:off x="9148122" y="3800979"/>
            <a:ext cx="2239675" cy="2006600"/>
          </a:xfrm>
        </p:spPr>
        <p:txBody>
          <a:bodyPr/>
          <a:lstStyle/>
          <a:p>
            <a:pPr marL="0"/>
            <a:r>
              <a:rPr lang="en-US" sz="2200" dirty="0">
                <a:latin typeface="Aptos" panose="020B0004020202020204" pitchFamily="34" charset="0"/>
              </a:rPr>
              <a:t>Ally didn't identify any accessibility issue, but further improvements may still be possible.</a:t>
            </a:r>
          </a:p>
          <a:p>
            <a:endParaRPr lang="en-US" dirty="0"/>
          </a:p>
        </p:txBody>
      </p:sp>
      <p:sp>
        <p:nvSpPr>
          <p:cNvPr id="24" name="TextBox 23">
            <a:extLst>
              <a:ext uri="{FF2B5EF4-FFF2-40B4-BE49-F238E27FC236}">
                <a16:creationId xmlns:a16="http://schemas.microsoft.com/office/drawing/2014/main" id="{BC46DFB5-68E8-60E0-4FD8-3FFBBD31015A}"/>
              </a:ext>
            </a:extLst>
          </p:cNvPr>
          <p:cNvSpPr txBox="1"/>
          <p:nvPr/>
        </p:nvSpPr>
        <p:spPr>
          <a:xfrm>
            <a:off x="756138" y="5807579"/>
            <a:ext cx="877472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Accessibility indicator is never visible to students.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Weighted average of results, based on W3C research</a:t>
            </a:r>
          </a:p>
        </p:txBody>
      </p:sp>
    </p:spTree>
    <p:extLst>
      <p:ext uri="{BB962C8B-B14F-4D97-AF65-F5344CB8AC3E}">
        <p14:creationId xmlns:p14="http://schemas.microsoft.com/office/powerpoint/2010/main" val="2451547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1A8E5B-40A6-E024-764E-D5CE71DF82EF}"/>
              </a:ext>
            </a:extLst>
          </p:cNvPr>
          <p:cNvSpPr>
            <a:spLocks noGrp="1"/>
          </p:cNvSpPr>
          <p:nvPr>
            <p:ph type="title" idx="4294967295"/>
          </p:nvPr>
        </p:nvSpPr>
        <p:spPr>
          <a:xfrm>
            <a:off x="457200" y="526271"/>
            <a:ext cx="9748911"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72622"/>
                </a:solidFill>
                <a:effectLst/>
                <a:uLnTx/>
                <a:uFillTx/>
                <a:latin typeface="Georgia" panose="02040502050405020303" pitchFamily="18" charset="0"/>
                <a:ea typeface="+mn-ea"/>
                <a:cs typeface="+mn-cs"/>
              </a:rPr>
              <a:t>How to Access Instructor Feedback</a:t>
            </a:r>
          </a:p>
        </p:txBody>
      </p:sp>
      <p:sp>
        <p:nvSpPr>
          <p:cNvPr id="2" name="Text Placeholder 1">
            <a:extLst>
              <a:ext uri="{FF2B5EF4-FFF2-40B4-BE49-F238E27FC236}">
                <a16:creationId xmlns:a16="http://schemas.microsoft.com/office/drawing/2014/main" id="{D1037511-6632-F058-A014-01DC531B7D8B}"/>
              </a:ext>
            </a:extLst>
          </p:cNvPr>
          <p:cNvSpPr>
            <a:spLocks noGrp="1"/>
          </p:cNvSpPr>
          <p:nvPr>
            <p:ph type="body" sz="quarter" idx="11"/>
          </p:nvPr>
        </p:nvSpPr>
        <p:spPr>
          <a:xfrm>
            <a:off x="337624" y="1754887"/>
            <a:ext cx="5361025" cy="3641221"/>
          </a:xfrm>
        </p:spPr>
        <p:txBody>
          <a:bodyPr/>
          <a:lstStyle/>
          <a:p>
            <a:pPr>
              <a:buFont typeface="Arial" panose="020B0604020202020204" pitchFamily="34" charset="0"/>
              <a:buChar char="•"/>
            </a:pPr>
            <a:r>
              <a:rPr lang="en-US" sz="2400" dirty="0">
                <a:latin typeface="Aptos" panose="020B0004020202020204" pitchFamily="34" charset="0"/>
              </a:rPr>
              <a:t>Find the content item and select the Alternative Format icon to the right of the item.</a:t>
            </a:r>
          </a:p>
          <a:p>
            <a:pPr lvl="1"/>
            <a:r>
              <a:rPr lang="en-US" sz="2400" dirty="0">
                <a:latin typeface="Aptos" panose="020B0004020202020204" pitchFamily="34" charset="0"/>
              </a:rPr>
              <a:t>Icon and layout may vary depending on your LMS</a:t>
            </a:r>
          </a:p>
          <a:p>
            <a:pPr>
              <a:buFont typeface="Arial" panose="020B0604020202020204" pitchFamily="34" charset="0"/>
              <a:buChar char="•"/>
            </a:pPr>
            <a:r>
              <a:rPr lang="en-US" sz="2400" dirty="0">
                <a:latin typeface="Aptos" panose="020B0004020202020204" pitchFamily="34" charset="0"/>
              </a:rPr>
              <a:t>Choose an alternative format from the menu</a:t>
            </a:r>
          </a:p>
          <a:p>
            <a:pPr>
              <a:buFont typeface="Arial" panose="020B0604020202020204" pitchFamily="34" charset="0"/>
              <a:buChar char="•"/>
            </a:pPr>
            <a:r>
              <a:rPr lang="en-US" sz="2400" dirty="0">
                <a:latin typeface="Aptos" panose="020B0004020202020204" pitchFamily="34" charset="0"/>
              </a:rPr>
              <a:t>Download your selected format</a:t>
            </a:r>
          </a:p>
          <a:p>
            <a:pPr>
              <a:buFont typeface="Arial" panose="020B0604020202020204" pitchFamily="34" charset="0"/>
              <a:buChar char="•"/>
            </a:pPr>
            <a:r>
              <a:rPr lang="en-US" sz="2400" dirty="0">
                <a:latin typeface="Aptos" panose="020B0004020202020204" pitchFamily="34" charset="0"/>
              </a:rPr>
              <a:t>To access Instructor Feedback for WYSIWYG (content built directly in your LMS), you will need to go into editing mode.</a:t>
            </a:r>
          </a:p>
          <a:p>
            <a:pPr marL="533386" lvl="1" indent="0">
              <a:buNone/>
            </a:pPr>
            <a:endParaRPr lang="en-US" sz="1867" dirty="0">
              <a:latin typeface="Aptos" panose="020B0004020202020204" pitchFamily="34" charset="0"/>
            </a:endParaRPr>
          </a:p>
        </p:txBody>
      </p:sp>
      <p:pic>
        <p:nvPicPr>
          <p:cNvPr id="9" name="Picture 8" descr="list of 2 content items in a course, with the Ally indicator to the right of the content item followed by the Alternative Format icon.">
            <a:extLst>
              <a:ext uri="{FF2B5EF4-FFF2-40B4-BE49-F238E27FC236}">
                <a16:creationId xmlns:a16="http://schemas.microsoft.com/office/drawing/2014/main" id="{15A8D699-4078-561B-FD0E-8572F245A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8649" y="1227349"/>
            <a:ext cx="5163616" cy="2858089"/>
          </a:xfrm>
          <a:prstGeom prst="rect">
            <a:avLst/>
          </a:prstGeom>
        </p:spPr>
      </p:pic>
      <p:pic>
        <p:nvPicPr>
          <p:cNvPr id="11" name="Picture 10" descr="Instrctor Feedback for a WYSIWYG content item, must be accessed in editing mode.">
            <a:extLst>
              <a:ext uri="{FF2B5EF4-FFF2-40B4-BE49-F238E27FC236}">
                <a16:creationId xmlns:a16="http://schemas.microsoft.com/office/drawing/2014/main" id="{995E0150-554D-F8CD-EC15-DB380F2EF22C}"/>
              </a:ext>
            </a:extLst>
          </p:cNvPr>
          <p:cNvPicPr>
            <a:picLocks noChangeAspect="1"/>
          </p:cNvPicPr>
          <p:nvPr/>
        </p:nvPicPr>
        <p:blipFill>
          <a:blip r:embed="rId3"/>
          <a:stretch>
            <a:fillRect/>
          </a:stretch>
        </p:blipFill>
        <p:spPr>
          <a:xfrm>
            <a:off x="6096000" y="4379061"/>
            <a:ext cx="4233125" cy="1663013"/>
          </a:xfrm>
          <a:prstGeom prst="rect">
            <a:avLst/>
          </a:prstGeom>
        </p:spPr>
      </p:pic>
    </p:spTree>
    <p:extLst>
      <p:ext uri="{BB962C8B-B14F-4D97-AF65-F5344CB8AC3E}">
        <p14:creationId xmlns:p14="http://schemas.microsoft.com/office/powerpoint/2010/main" val="3963342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8C5CE-56AB-99EA-ED94-9EF001488678}"/>
              </a:ext>
            </a:extLst>
          </p:cNvPr>
          <p:cNvSpPr>
            <a:spLocks noGrp="1"/>
          </p:cNvSpPr>
          <p:nvPr>
            <p:ph type="title" idx="4294967295"/>
          </p:nvPr>
        </p:nvSpPr>
        <p:spPr>
          <a:xfrm>
            <a:off x="457200" y="526271"/>
            <a:ext cx="10466363"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25245"/>
                </a:solidFill>
                <a:effectLst/>
                <a:uLnTx/>
                <a:uFillTx/>
                <a:latin typeface="Georgia" panose="02040502050405020303" pitchFamily="18" charset="0"/>
                <a:ea typeface="+mn-ea"/>
                <a:cs typeface="+mn-cs"/>
              </a:rPr>
              <a:t>How to Access the Instructor Feedback Panel</a:t>
            </a:r>
          </a:p>
        </p:txBody>
      </p:sp>
      <p:sp>
        <p:nvSpPr>
          <p:cNvPr id="2" name="Text Placeholder 1">
            <a:extLst>
              <a:ext uri="{FF2B5EF4-FFF2-40B4-BE49-F238E27FC236}">
                <a16:creationId xmlns:a16="http://schemas.microsoft.com/office/drawing/2014/main" id="{911C7FB5-E63E-0279-8419-B09683A7C37C}"/>
              </a:ext>
            </a:extLst>
          </p:cNvPr>
          <p:cNvSpPr>
            <a:spLocks noGrp="1"/>
          </p:cNvSpPr>
          <p:nvPr>
            <p:ph type="body" sz="quarter" idx="11"/>
          </p:nvPr>
        </p:nvSpPr>
        <p:spPr>
          <a:xfrm>
            <a:off x="358726" y="1765380"/>
            <a:ext cx="2525151" cy="3641221"/>
          </a:xfrm>
        </p:spPr>
        <p:txBody>
          <a:bodyPr/>
          <a:lstStyle/>
          <a:p>
            <a:pPr marL="0" indent="0"/>
            <a:r>
              <a:rPr lang="en-US" sz="2400" dirty="0">
                <a:latin typeface="Aptos" panose="020B0004020202020204" pitchFamily="34" charset="0"/>
              </a:rPr>
              <a:t>Select the accessibility indicator to open the Instructor Feedback panel, where all detected accessibility issues are listed along with guidance and recommended steps for remediation.</a:t>
            </a:r>
          </a:p>
        </p:txBody>
      </p:sp>
      <p:pic>
        <p:nvPicPr>
          <p:cNvPr id="6" name="Picture 5" descr="instructor feedback panel example for a word document, shows in-browswer preview of the document on the left and the instructor feedback panel on the right, which includes the overall accessibility score and all accessibility issues detected, including context and guidance on how to address them.">
            <a:extLst>
              <a:ext uri="{FF2B5EF4-FFF2-40B4-BE49-F238E27FC236}">
                <a16:creationId xmlns:a16="http://schemas.microsoft.com/office/drawing/2014/main" id="{8193CE7A-3AB2-D7D9-4074-7C2945C649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9133" y="1754887"/>
            <a:ext cx="7849048" cy="3797599"/>
          </a:xfrm>
          <a:prstGeom prst="rect">
            <a:avLst/>
          </a:prstGeom>
        </p:spPr>
      </p:pic>
    </p:spTree>
    <p:extLst>
      <p:ext uri="{BB962C8B-B14F-4D97-AF65-F5344CB8AC3E}">
        <p14:creationId xmlns:p14="http://schemas.microsoft.com/office/powerpoint/2010/main" val="2002458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0826A8-2106-CD69-CEDC-467EA7D63471}"/>
              </a:ext>
            </a:extLst>
          </p:cNvPr>
          <p:cNvSpPr>
            <a:spLocks noGrp="1"/>
          </p:cNvSpPr>
          <p:nvPr>
            <p:ph type="title" idx="4294967295"/>
          </p:nvPr>
        </p:nvSpPr>
        <p:spPr>
          <a:xfrm>
            <a:off x="189914" y="365831"/>
            <a:ext cx="9418320"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Instructor Feedback Breakdown</a:t>
            </a:r>
          </a:p>
        </p:txBody>
      </p:sp>
      <p:pic>
        <p:nvPicPr>
          <p:cNvPr id="2" name="Picture 1" descr="Screenshot markup of the Instructor Feedback showing file name, file accessibility score, all issues button, an accessibility issue, what this means button, how to fix button, and box to drag and drop improved version along with the in-browser preview showing highlighted issues">
            <a:extLst>
              <a:ext uri="{FF2B5EF4-FFF2-40B4-BE49-F238E27FC236}">
                <a16:creationId xmlns:a16="http://schemas.microsoft.com/office/drawing/2014/main" id="{A0D8439F-042A-4B9A-B265-0FB00447305B}"/>
              </a:ext>
            </a:extLst>
          </p:cNvPr>
          <p:cNvPicPr>
            <a:picLocks noChangeAspect="1"/>
          </p:cNvPicPr>
          <p:nvPr/>
        </p:nvPicPr>
        <p:blipFill>
          <a:blip r:embed="rId3"/>
          <a:stretch>
            <a:fillRect/>
          </a:stretch>
        </p:blipFill>
        <p:spPr>
          <a:xfrm>
            <a:off x="625288" y="1153551"/>
            <a:ext cx="9328023" cy="5247013"/>
          </a:xfrm>
          <a:prstGeom prst="rect">
            <a:avLst/>
          </a:prstGeom>
          <a:noFill/>
        </p:spPr>
      </p:pic>
    </p:spTree>
    <p:extLst>
      <p:ext uri="{BB962C8B-B14F-4D97-AF65-F5344CB8AC3E}">
        <p14:creationId xmlns:p14="http://schemas.microsoft.com/office/powerpoint/2010/main" val="4222275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B9784-EA03-DED4-0350-2C3B98F36F6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C144DA-78AC-63F1-80F8-2471EAA4F591}"/>
              </a:ext>
            </a:extLst>
          </p:cNvPr>
          <p:cNvSpPr>
            <a:spLocks noGrp="1"/>
          </p:cNvSpPr>
          <p:nvPr>
            <p:ph type="title" idx="4294967295"/>
          </p:nvPr>
        </p:nvSpPr>
        <p:spPr>
          <a:xfrm>
            <a:off x="508000" y="2464121"/>
            <a:ext cx="5588000" cy="23394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95000"/>
              </a:lnSpc>
              <a:spcBef>
                <a:spcPts val="0"/>
              </a:spcBef>
              <a:spcAft>
                <a:spcPts val="0"/>
              </a:spcAft>
              <a:buClrTx/>
              <a:buSzTx/>
              <a:buFont typeface="Arial" pitchFamily="34" charset="0"/>
              <a:buNone/>
              <a:tabLst/>
              <a:defRPr/>
            </a:pPr>
            <a:r>
              <a:rPr kumimoji="0" lang="en-US" sz="5334" b="0" i="0" u="none" strike="noStrike" kern="1200" cap="none" spc="-100" normalizeH="0" baseline="0" noProof="0" dirty="0">
                <a:ln>
                  <a:noFill/>
                </a:ln>
                <a:solidFill>
                  <a:srgbClr val="F9F7F6"/>
                </a:solidFill>
                <a:effectLst/>
                <a:uLnTx/>
                <a:uFillTx/>
                <a:latin typeface="Georgia" panose="02040502050405020303" pitchFamily="18" charset="0"/>
                <a:ea typeface="+mn-ea"/>
                <a:cs typeface="+mn-cs"/>
              </a:rPr>
              <a:t>Course Accessibility Report</a:t>
            </a:r>
          </a:p>
        </p:txBody>
      </p:sp>
    </p:spTree>
    <p:extLst>
      <p:ext uri="{BB962C8B-B14F-4D97-AF65-F5344CB8AC3E}">
        <p14:creationId xmlns:p14="http://schemas.microsoft.com/office/powerpoint/2010/main" val="3255199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C5CBE5-DC1B-3EA9-5D92-C217399438B4}"/>
              </a:ext>
            </a:extLst>
          </p:cNvPr>
          <p:cNvSpPr>
            <a:spLocks noGrp="1"/>
          </p:cNvSpPr>
          <p:nvPr>
            <p:ph type="title" idx="4294967295"/>
          </p:nvPr>
        </p:nvSpPr>
        <p:spPr>
          <a:xfrm>
            <a:off x="457200" y="526271"/>
            <a:ext cx="10297551"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Course Accessibility Report Overview</a:t>
            </a:r>
          </a:p>
        </p:txBody>
      </p:sp>
      <p:sp>
        <p:nvSpPr>
          <p:cNvPr id="2" name="Text Placeholder 1">
            <a:extLst>
              <a:ext uri="{FF2B5EF4-FFF2-40B4-BE49-F238E27FC236}">
                <a16:creationId xmlns:a16="http://schemas.microsoft.com/office/drawing/2014/main" id="{7768E30E-8E52-8DD9-BD74-34510403E5BF}"/>
              </a:ext>
            </a:extLst>
          </p:cNvPr>
          <p:cNvSpPr>
            <a:spLocks noGrp="1"/>
          </p:cNvSpPr>
          <p:nvPr>
            <p:ph type="body" sz="quarter" idx="11"/>
          </p:nvPr>
        </p:nvSpPr>
        <p:spPr>
          <a:xfrm>
            <a:off x="754721" y="1790056"/>
            <a:ext cx="9388086" cy="4400996"/>
          </a:xfrm>
        </p:spPr>
        <p:txBody>
          <a:bodyPr/>
          <a:lstStyle/>
          <a:p>
            <a:pPr marL="457200">
              <a:spcBef>
                <a:spcPts val="0"/>
              </a:spcBef>
              <a:buFont typeface="Arial" panose="020B0604020202020204" pitchFamily="34" charset="0"/>
              <a:buChar char="•"/>
            </a:pPr>
            <a:r>
              <a:rPr lang="en-US" sz="2600" dirty="0">
                <a:latin typeface="Aptos" panose="020B0004020202020204" pitchFamily="34" charset="0"/>
                <a:cs typeface="Arial" panose="020B0604020202020204" pitchFamily="34" charset="0"/>
              </a:rPr>
              <a:t>Faculty-facing report that provides accessibility summary at the course level</a:t>
            </a:r>
          </a:p>
          <a:p>
            <a:pPr marL="990587" lvl="2">
              <a:spcBef>
                <a:spcPts val="0"/>
              </a:spcBef>
            </a:pPr>
            <a:r>
              <a:rPr lang="en-US" sz="2600" dirty="0">
                <a:latin typeface="Aptos" panose="020B0004020202020204" pitchFamily="34" charset="0"/>
                <a:cs typeface="Arial" panose="020B0604020202020204" pitchFamily="34" charset="0"/>
              </a:rPr>
              <a:t>complements accessibility indicators in IF</a:t>
            </a:r>
          </a:p>
          <a:p>
            <a:pPr marL="457200">
              <a:spcBef>
                <a:spcPts val="0"/>
              </a:spcBef>
              <a:buFont typeface="Arial" panose="020B0604020202020204" pitchFamily="34" charset="0"/>
              <a:buChar char="•"/>
            </a:pPr>
            <a:r>
              <a:rPr lang="en-US" sz="2600" dirty="0">
                <a:latin typeface="Aptos" panose="020B0004020202020204" pitchFamily="34" charset="0"/>
                <a:cs typeface="Arial" panose="020B0604020202020204" pitchFamily="34" charset="0"/>
              </a:rPr>
              <a:t>Helps with prioritizing content remediation efforts by providing 3 guided remediation approaches:</a:t>
            </a:r>
          </a:p>
          <a:p>
            <a:pPr marL="990587" lvl="2">
              <a:spcBef>
                <a:spcPts val="0"/>
              </a:spcBef>
            </a:pPr>
            <a:r>
              <a:rPr lang="en-US" sz="2600" dirty="0">
                <a:solidFill>
                  <a:schemeClr val="tx1"/>
                </a:solidFill>
                <a:latin typeface="Aptos" panose="020B0004020202020204" pitchFamily="34" charset="0"/>
                <a:ea typeface="Source Sans Pro" panose="020B0503030403020204" pitchFamily="34" charset="0"/>
                <a:cs typeface="Calibri" panose="020F0502020204030204" pitchFamily="34" charset="0"/>
              </a:rPr>
              <a:t>Content with easiest issues to fix</a:t>
            </a:r>
          </a:p>
          <a:p>
            <a:pPr marL="990587" lvl="2">
              <a:spcBef>
                <a:spcPts val="0"/>
              </a:spcBef>
            </a:pPr>
            <a:r>
              <a:rPr lang="en-US" sz="2600" dirty="0">
                <a:solidFill>
                  <a:schemeClr val="tx1"/>
                </a:solidFill>
                <a:latin typeface="Aptos" panose="020B0004020202020204" pitchFamily="34" charset="0"/>
                <a:ea typeface="Source Sans Pro" panose="020B0503030403020204" pitchFamily="34" charset="0"/>
                <a:cs typeface="Calibri" panose="020F0502020204030204" pitchFamily="34" charset="0"/>
              </a:rPr>
              <a:t>Fix Low Scoring Content</a:t>
            </a:r>
          </a:p>
          <a:p>
            <a:pPr marL="990587" lvl="2">
              <a:spcBef>
                <a:spcPts val="0"/>
              </a:spcBef>
            </a:pPr>
            <a:r>
              <a:rPr lang="en-US" sz="2600" dirty="0">
                <a:solidFill>
                  <a:schemeClr val="tx1"/>
                </a:solidFill>
                <a:latin typeface="Aptos" panose="020B0004020202020204" pitchFamily="34" charset="0"/>
                <a:ea typeface="Source Sans Pro" panose="020B0503030403020204" pitchFamily="34" charset="0"/>
                <a:cs typeface="Calibri" panose="020F0502020204030204" pitchFamily="34" charset="0"/>
              </a:rPr>
              <a:t>List of files with a specific accessibility issue</a:t>
            </a:r>
            <a:endParaRPr lang="en-US" sz="2600" dirty="0">
              <a:latin typeface="Aptos" panose="020B0004020202020204" pitchFamily="34" charset="0"/>
              <a:cs typeface="Arial" panose="020B0604020202020204" pitchFamily="34" charset="0"/>
            </a:endParaRPr>
          </a:p>
          <a:p>
            <a:pPr marL="457200">
              <a:spcBef>
                <a:spcPts val="0"/>
              </a:spcBef>
              <a:buFont typeface="Arial" panose="020B0604020202020204" pitchFamily="34" charset="0"/>
              <a:buChar char="•"/>
            </a:pPr>
            <a:r>
              <a:rPr lang="en-US" sz="2600" dirty="0">
                <a:latin typeface="Aptos" panose="020B0004020202020204" pitchFamily="34" charset="0"/>
                <a:cs typeface="Arial" panose="020B0604020202020204" pitchFamily="34" charset="0"/>
              </a:rPr>
              <a:t>IF can be triggered from the CAR</a:t>
            </a:r>
          </a:p>
          <a:p>
            <a:endParaRPr lang="en-US" dirty="0"/>
          </a:p>
        </p:txBody>
      </p:sp>
    </p:spTree>
    <p:extLst>
      <p:ext uri="{BB962C8B-B14F-4D97-AF65-F5344CB8AC3E}">
        <p14:creationId xmlns:p14="http://schemas.microsoft.com/office/powerpoint/2010/main" val="3494056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5949BD-12C8-EC47-F747-25D1CB80B2A3}"/>
              </a:ext>
            </a:extLst>
          </p:cNvPr>
          <p:cNvSpPr>
            <a:spLocks noGrp="1"/>
          </p:cNvSpPr>
          <p:nvPr>
            <p:ph type="title" idx="4294967295"/>
          </p:nvPr>
        </p:nvSpPr>
        <p:spPr>
          <a:xfrm>
            <a:off x="457200" y="526271"/>
            <a:ext cx="9734843"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Course Accessibility Report Breakdown</a:t>
            </a:r>
          </a:p>
        </p:txBody>
      </p:sp>
      <p:pic>
        <p:nvPicPr>
          <p:cNvPr id="7" name="Picture 6" descr="course accessibility report breakdown, top left hand is the overall course score, beneath that is a content breakdown formatted as a pie graph, on the right side is the first guided remediation approacj: fix the easiest issues, underneath that is the second approach: fix the lowest scoring content, also known as the make the most impact on the score quickly button. The last approach is a filterable view of the remaining issues.">
            <a:extLst>
              <a:ext uri="{FF2B5EF4-FFF2-40B4-BE49-F238E27FC236}">
                <a16:creationId xmlns:a16="http://schemas.microsoft.com/office/drawing/2014/main" id="{A977ECDF-B711-E5BD-13DC-F5C2FC7C8001}"/>
              </a:ext>
            </a:extLst>
          </p:cNvPr>
          <p:cNvPicPr>
            <a:picLocks noChangeAspect="1"/>
          </p:cNvPicPr>
          <p:nvPr/>
        </p:nvPicPr>
        <p:blipFill>
          <a:blip r:embed="rId3"/>
          <a:srcRect l="8470" r="5669"/>
          <a:stretch>
            <a:fillRect/>
          </a:stretch>
        </p:blipFill>
        <p:spPr>
          <a:xfrm>
            <a:off x="710418" y="1692109"/>
            <a:ext cx="9481625" cy="4852416"/>
          </a:xfrm>
          <a:prstGeom prst="rect">
            <a:avLst/>
          </a:prstGeom>
        </p:spPr>
      </p:pic>
    </p:spTree>
    <p:extLst>
      <p:ext uri="{BB962C8B-B14F-4D97-AF65-F5344CB8AC3E}">
        <p14:creationId xmlns:p14="http://schemas.microsoft.com/office/powerpoint/2010/main" val="2058089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228978-9DD1-D84D-BFFB-BEE530433D20}"/>
              </a:ext>
            </a:extLst>
          </p:cNvPr>
          <p:cNvSpPr>
            <a:spLocks noGrp="1"/>
          </p:cNvSpPr>
          <p:nvPr>
            <p:ph type="title" idx="4294967295"/>
          </p:nvPr>
        </p:nvSpPr>
        <p:spPr>
          <a:xfrm>
            <a:off x="457200" y="526271"/>
            <a:ext cx="7713579"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25245"/>
                </a:solidFill>
                <a:effectLst/>
                <a:uLnTx/>
                <a:uFillTx/>
                <a:latin typeface="Georgia" panose="02040502050405020303" pitchFamily="18" charset="0"/>
                <a:ea typeface="+mn-ea"/>
                <a:cs typeface="+mn-cs"/>
              </a:rPr>
              <a:t>Slide Deck Instructions</a:t>
            </a:r>
          </a:p>
        </p:txBody>
      </p:sp>
      <p:sp>
        <p:nvSpPr>
          <p:cNvPr id="2" name="Text Placeholder 1">
            <a:extLst>
              <a:ext uri="{FF2B5EF4-FFF2-40B4-BE49-F238E27FC236}">
                <a16:creationId xmlns:a16="http://schemas.microsoft.com/office/drawing/2014/main" id="{9BD7C75C-58A6-758E-60A3-9A241381BD5E}"/>
              </a:ext>
            </a:extLst>
          </p:cNvPr>
          <p:cNvSpPr>
            <a:spLocks noGrp="1"/>
          </p:cNvSpPr>
          <p:nvPr>
            <p:ph type="body" sz="quarter" idx="11"/>
          </p:nvPr>
        </p:nvSpPr>
        <p:spPr>
          <a:xfrm>
            <a:off x="874296" y="1930733"/>
            <a:ext cx="9289612" cy="3641221"/>
          </a:xfrm>
        </p:spPr>
        <p:txBody>
          <a:bodyPr/>
          <a:lstStyle/>
          <a:p>
            <a:pPr>
              <a:buFont typeface="Arial" panose="020B0604020202020204" pitchFamily="34" charset="0"/>
              <a:buChar char="•"/>
            </a:pPr>
            <a:r>
              <a:rPr lang="en-US" sz="2400" dirty="0">
                <a:latin typeface="Aptos" panose="020B0004020202020204" pitchFamily="34" charset="0"/>
              </a:rPr>
              <a:t>This slide deck is for deans, department chairs, instructional designers, and any other role that supports faculty in how to use Ally. Feel free to customize the slides to be more relevant to your institution or organization.</a:t>
            </a:r>
          </a:p>
          <a:p>
            <a:pPr>
              <a:buFont typeface="Arial" panose="020B0604020202020204" pitchFamily="34" charset="0"/>
              <a:buChar char="•"/>
            </a:pPr>
            <a:r>
              <a:rPr lang="en-US" sz="2400" dirty="0">
                <a:latin typeface="Aptos" panose="020B0004020202020204" pitchFamily="34" charset="0"/>
              </a:rPr>
              <a:t>Ideal use case for this slide deck is at a department meeting, new faculty orientation, teaching and learning session, or any other similar event.</a:t>
            </a:r>
          </a:p>
          <a:p>
            <a:pPr>
              <a:buFont typeface="Arial" panose="020B0604020202020204" pitchFamily="34" charset="0"/>
              <a:buChar char="•"/>
            </a:pPr>
            <a:r>
              <a:rPr lang="en-US" sz="2400" dirty="0">
                <a:latin typeface="Aptos" panose="020B0004020202020204" pitchFamily="34" charset="0"/>
              </a:rPr>
              <a:t>Any text that is highlighted in </a:t>
            </a:r>
            <a:r>
              <a:rPr lang="en-US" sz="2400" dirty="0">
                <a:highlight>
                  <a:srgbClr val="FFFF00"/>
                </a:highlight>
                <a:latin typeface="Aptos" panose="020B0004020202020204" pitchFamily="34" charset="0"/>
              </a:rPr>
              <a:t>yellow </a:t>
            </a:r>
            <a:r>
              <a:rPr lang="en-US" sz="2400" dirty="0">
                <a:latin typeface="Aptos" panose="020B0004020202020204" pitchFamily="34" charset="0"/>
              </a:rPr>
              <a:t>should be filled in accordingly.</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823172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45E990-91F8-753B-08B6-D56EDCF0C21F}"/>
              </a:ext>
            </a:extLst>
          </p:cNvPr>
          <p:cNvSpPr>
            <a:spLocks noGrp="1"/>
          </p:cNvSpPr>
          <p:nvPr>
            <p:ph type="title" idx="4294967295"/>
          </p:nvPr>
        </p:nvSpPr>
        <p:spPr>
          <a:xfrm>
            <a:off x="457200" y="526271"/>
            <a:ext cx="10248314"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25245"/>
                </a:solidFill>
                <a:effectLst/>
                <a:uLnTx/>
                <a:uFillTx/>
                <a:latin typeface="Georgia" panose="02040502050405020303" pitchFamily="18" charset="0"/>
                <a:ea typeface="+mn-ea"/>
                <a:cs typeface="+mn-cs"/>
              </a:rPr>
              <a:t>How to Access your Course Location Report</a:t>
            </a:r>
          </a:p>
        </p:txBody>
      </p:sp>
      <p:sp>
        <p:nvSpPr>
          <p:cNvPr id="2" name="Text Placeholder 1">
            <a:extLst>
              <a:ext uri="{FF2B5EF4-FFF2-40B4-BE49-F238E27FC236}">
                <a16:creationId xmlns:a16="http://schemas.microsoft.com/office/drawing/2014/main" id="{3B20CFBE-CBDD-013C-BB83-8295276DFEEA}"/>
              </a:ext>
            </a:extLst>
          </p:cNvPr>
          <p:cNvSpPr>
            <a:spLocks noGrp="1"/>
          </p:cNvSpPr>
          <p:nvPr>
            <p:ph type="body" sz="quarter" idx="11"/>
          </p:nvPr>
        </p:nvSpPr>
        <p:spPr>
          <a:xfrm>
            <a:off x="732569" y="1994038"/>
            <a:ext cx="9697575" cy="3641221"/>
          </a:xfrm>
        </p:spPr>
        <p:txBody>
          <a:bodyPr/>
          <a:lstStyle/>
          <a:p>
            <a:pPr marL="342900" indent="-342900">
              <a:buClr>
                <a:schemeClr val="tx1"/>
              </a:buClr>
              <a:buFont typeface="Arial" panose="020B0604020202020204" pitchFamily="34" charset="0"/>
              <a:buChar char="•"/>
            </a:pPr>
            <a:r>
              <a:rPr lang="en-US" sz="2400" dirty="0">
                <a:latin typeface="Aptos" panose="020B0004020202020204" pitchFamily="34" charset="0"/>
              </a:rPr>
              <a:t>The location of your report will depend on which LMS your institution uses. Please see the list below.</a:t>
            </a:r>
          </a:p>
          <a:p>
            <a:pPr marL="800100" lvl="1" indent="-342900"/>
            <a:r>
              <a:rPr lang="en-US" sz="2400" dirty="0">
                <a:latin typeface="Aptos" panose="020B0004020202020204" pitchFamily="34" charset="0"/>
              </a:rPr>
              <a:t>Blackboard Learn Original Course View: Course Tools</a:t>
            </a:r>
          </a:p>
          <a:p>
            <a:pPr marL="800100" lvl="1" indent="-342900"/>
            <a:r>
              <a:rPr lang="en-US" sz="2400" dirty="0">
                <a:latin typeface="Aptos" panose="020B0004020202020204" pitchFamily="34" charset="0"/>
              </a:rPr>
              <a:t>Blackboard Learn Ultra Course View: Books &amp; Course Tools</a:t>
            </a:r>
          </a:p>
          <a:p>
            <a:pPr marL="800100" lvl="1" indent="-342900"/>
            <a:r>
              <a:rPr lang="en-US" sz="2400" dirty="0">
                <a:latin typeface="Aptos" panose="020B0004020202020204" pitchFamily="34" charset="0"/>
              </a:rPr>
              <a:t>Moodle: Course Dashboard</a:t>
            </a:r>
          </a:p>
          <a:p>
            <a:pPr marL="800100" lvl="1" indent="-342900"/>
            <a:r>
              <a:rPr lang="en-US" sz="2400" dirty="0">
                <a:latin typeface="Aptos" panose="020B0004020202020204" pitchFamily="34" charset="0"/>
              </a:rPr>
              <a:t>Instructure Canvas: Course left navigation bar</a:t>
            </a:r>
          </a:p>
          <a:p>
            <a:pPr marL="800100" lvl="1" indent="-342900"/>
            <a:r>
              <a:rPr lang="en-US" sz="2400" dirty="0">
                <a:latin typeface="Aptos" panose="020B0004020202020204" pitchFamily="34" charset="0"/>
              </a:rPr>
              <a:t>D2L Brightspace: Course Navbar</a:t>
            </a:r>
            <a:endParaRPr lang="en-US" sz="2400" dirty="0">
              <a:latin typeface="Aptos" panose="020B0004020202020204" pitchFamily="34" charset="0"/>
              <a:hlinkClick r:id="rId2">
                <a:extLst>
                  <a:ext uri="{A12FA001-AC4F-418D-AE19-62706E023703}">
                    <ahyp:hlinkClr xmlns:ahyp="http://schemas.microsoft.com/office/drawing/2018/hyperlinkcolor" val="tx"/>
                  </a:ext>
                </a:extLst>
              </a:hlinkClick>
            </a:endParaRPr>
          </a:p>
          <a:p>
            <a:pPr marL="342900" indent="-342900">
              <a:buClr>
                <a:schemeClr val="tx1"/>
              </a:buClr>
              <a:buFont typeface="Arial" panose="020B0604020202020204" pitchFamily="34" charset="0"/>
              <a:buChar char="•"/>
            </a:pPr>
            <a:r>
              <a:rPr lang="en-US" sz="2400" b="1" dirty="0">
                <a:solidFill>
                  <a:schemeClr val="accent1">
                    <a:lumMod val="75000"/>
                  </a:schemeClr>
                </a:solidFill>
                <a:latin typeface="Aptos" panose="020B0004020202020204" pitchFamily="34" charset="0"/>
                <a:hlinkClick r:id="rId2">
                  <a:extLst>
                    <a:ext uri="{A12FA001-AC4F-418D-AE19-62706E023703}">
                      <ahyp:hlinkClr xmlns:ahyp="http://schemas.microsoft.com/office/drawing/2018/hyperlinkcolor" val="tx"/>
                    </a:ext>
                  </a:extLst>
                </a:hlinkClick>
              </a:rPr>
              <a:t>See how the Course Accessibility Report looks in your course</a:t>
            </a:r>
            <a:r>
              <a:rPr lang="en-US" sz="2400" b="1" dirty="0">
                <a:solidFill>
                  <a:schemeClr val="accent1">
                    <a:lumMod val="75000"/>
                  </a:schemeClr>
                </a:solidFill>
                <a:latin typeface="Aptos" panose="020B0004020202020204" pitchFamily="34" charset="0"/>
              </a:rPr>
              <a:t>.</a:t>
            </a:r>
            <a:endParaRPr lang="en-US" sz="2400" dirty="0">
              <a:solidFill>
                <a:schemeClr val="accent1">
                  <a:lumMod val="75000"/>
                </a:schemeClr>
              </a:solidFill>
              <a:latin typeface="Aptos" panose="020B0004020202020204" pitchFamily="34" charset="0"/>
            </a:endParaRPr>
          </a:p>
        </p:txBody>
      </p:sp>
    </p:spTree>
    <p:extLst>
      <p:ext uri="{BB962C8B-B14F-4D97-AF65-F5344CB8AC3E}">
        <p14:creationId xmlns:p14="http://schemas.microsoft.com/office/powerpoint/2010/main" val="331032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CD55-82CB-0FA5-585F-FC02502C5D1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04EACAD-CBA6-8E55-E61A-D9E891180AB0}"/>
              </a:ext>
            </a:extLst>
          </p:cNvPr>
          <p:cNvSpPr>
            <a:spLocks noGrp="1"/>
          </p:cNvSpPr>
          <p:nvPr>
            <p:ph type="title" idx="4294967295"/>
          </p:nvPr>
        </p:nvSpPr>
        <p:spPr>
          <a:xfrm>
            <a:off x="508000" y="2464121"/>
            <a:ext cx="5588000" cy="1559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95000"/>
              </a:lnSpc>
              <a:spcBef>
                <a:spcPts val="0"/>
              </a:spcBef>
              <a:spcAft>
                <a:spcPts val="0"/>
              </a:spcAft>
              <a:buClrTx/>
              <a:buSzTx/>
              <a:buFont typeface="Arial" pitchFamily="34" charset="0"/>
              <a:buNone/>
              <a:tabLst/>
              <a:defRPr/>
            </a:pPr>
            <a:r>
              <a:rPr kumimoji="0" lang="en-US" sz="5334" b="0" i="0" u="none" strike="noStrike" kern="1200" cap="none" spc="-100" normalizeH="0" baseline="0" noProof="0" dirty="0">
                <a:ln>
                  <a:noFill/>
                </a:ln>
                <a:solidFill>
                  <a:srgbClr val="F9F7F6"/>
                </a:solidFill>
                <a:effectLst/>
                <a:uLnTx/>
                <a:uFillTx/>
                <a:latin typeface="Georgia" panose="02040502050405020303" pitchFamily="18" charset="0"/>
                <a:ea typeface="+mn-ea"/>
                <a:cs typeface="+mn-cs"/>
              </a:rPr>
              <a:t>Resources &amp; Support</a:t>
            </a:r>
          </a:p>
        </p:txBody>
      </p:sp>
    </p:spTree>
    <p:extLst>
      <p:ext uri="{BB962C8B-B14F-4D97-AF65-F5344CB8AC3E}">
        <p14:creationId xmlns:p14="http://schemas.microsoft.com/office/powerpoint/2010/main" val="1602054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A7BBBA-E584-30D5-B182-F9C94250B73B}"/>
              </a:ext>
            </a:extLst>
          </p:cNvPr>
          <p:cNvSpPr>
            <a:spLocks noGrp="1"/>
          </p:cNvSpPr>
          <p:nvPr>
            <p:ph type="title" idx="4294967295"/>
          </p:nvPr>
        </p:nvSpPr>
        <p:spPr>
          <a:xfrm>
            <a:off x="457200" y="397933"/>
            <a:ext cx="5266267" cy="4826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25245"/>
                </a:solidFill>
                <a:effectLst/>
                <a:uLnTx/>
                <a:uFillTx/>
                <a:latin typeface="Georgia" panose="02040502050405020303" pitchFamily="18" charset="0"/>
                <a:ea typeface="+mn-ea"/>
                <a:cs typeface="+mn-cs"/>
              </a:rPr>
              <a:t>Support for Ally</a:t>
            </a:r>
          </a:p>
        </p:txBody>
      </p:sp>
      <p:sp>
        <p:nvSpPr>
          <p:cNvPr id="4" name="Text Placeholder 3">
            <a:extLst>
              <a:ext uri="{FF2B5EF4-FFF2-40B4-BE49-F238E27FC236}">
                <a16:creationId xmlns:a16="http://schemas.microsoft.com/office/drawing/2014/main" id="{77D6A849-7465-E77E-BE61-FA0C5B4FB378}"/>
              </a:ext>
            </a:extLst>
          </p:cNvPr>
          <p:cNvSpPr>
            <a:spLocks noGrp="1"/>
          </p:cNvSpPr>
          <p:nvPr>
            <p:ph type="body" sz="quarter" idx="12"/>
          </p:nvPr>
        </p:nvSpPr>
        <p:spPr>
          <a:xfrm>
            <a:off x="234201" y="1851267"/>
            <a:ext cx="5287695" cy="3641221"/>
          </a:xfrm>
        </p:spPr>
        <p:txBody>
          <a:bodyPr/>
          <a:lstStyle/>
          <a:p>
            <a:pPr marL="0" indent="0"/>
            <a:r>
              <a:rPr lang="en-US" sz="2300" dirty="0">
                <a:latin typeface="Aptos" panose="020B0004020202020204" pitchFamily="34" charset="0"/>
              </a:rPr>
              <a:t>Visit Ally’s Support Site for more guidance and information: </a:t>
            </a:r>
            <a:r>
              <a:rPr lang="en-US" sz="2300" b="1" dirty="0">
                <a:solidFill>
                  <a:schemeClr val="accent5">
                    <a:lumMod val="75000"/>
                  </a:schemeClr>
                </a:solidFill>
                <a:latin typeface="Aptos" panose="020B0004020202020204" pitchFamily="34" charset="0"/>
                <a:hlinkClick r:id="rId2">
                  <a:extLst>
                    <a:ext uri="{A12FA001-AC4F-418D-AE19-62706E023703}">
                      <ahyp:hlinkClr xmlns:ahyp="http://schemas.microsoft.com/office/drawing/2018/hyperlinkcolor" val="tx"/>
                    </a:ext>
                  </a:extLst>
                </a:hlinkClick>
              </a:rPr>
              <a:t>Ally Support for Instructors</a:t>
            </a:r>
            <a:endParaRPr lang="en-US" sz="2300" b="1" dirty="0">
              <a:solidFill>
                <a:schemeClr val="accent5">
                  <a:lumMod val="75000"/>
                </a:schemeClr>
              </a:solidFill>
              <a:latin typeface="Aptos" panose="020B0004020202020204" pitchFamily="34" charset="0"/>
            </a:endParaRPr>
          </a:p>
          <a:p>
            <a:pPr marL="0" indent="0"/>
            <a:endParaRPr lang="en-US" sz="2300" b="1" dirty="0">
              <a:latin typeface="Aptos" panose="020B0004020202020204" pitchFamily="34" charset="0"/>
            </a:endParaRPr>
          </a:p>
        </p:txBody>
      </p:sp>
      <p:pic>
        <p:nvPicPr>
          <p:cNvPr id="12" name="Picture Placeholder 11" descr="Ally help page, organized by featured topics, and guides for students, instructors, and administrators">
            <a:extLst>
              <a:ext uri="{FF2B5EF4-FFF2-40B4-BE49-F238E27FC236}">
                <a16:creationId xmlns:a16="http://schemas.microsoft.com/office/drawing/2014/main" id="{DEDDD286-E0D4-FC15-E6DC-B0C1EF9F893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713" t="2971" r="-713"/>
          <a:stretch>
            <a:fillRect/>
          </a:stretch>
        </p:blipFill>
        <p:spPr>
          <a:xfrm>
            <a:off x="6770189" y="1687398"/>
            <a:ext cx="5287695" cy="3805090"/>
          </a:xfrm>
          <a:prstGeom prst="rect">
            <a:avLst/>
          </a:prstGeom>
        </p:spPr>
      </p:pic>
    </p:spTree>
    <p:extLst>
      <p:ext uri="{BB962C8B-B14F-4D97-AF65-F5344CB8AC3E}">
        <p14:creationId xmlns:p14="http://schemas.microsoft.com/office/powerpoint/2010/main" val="311867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8770F-4A13-7DE5-6BE3-157B643B1F1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71B60B-88C7-DDD9-5E2E-F399B0E118DF}"/>
              </a:ext>
            </a:extLst>
          </p:cNvPr>
          <p:cNvSpPr>
            <a:spLocks noGrp="1"/>
          </p:cNvSpPr>
          <p:nvPr>
            <p:ph type="title" idx="4294967295"/>
          </p:nvPr>
        </p:nvSpPr>
        <p:spPr>
          <a:xfrm>
            <a:off x="345440" y="398318"/>
            <a:ext cx="9973733" cy="8637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indent="-457178" algn="l">
              <a:spcBef>
                <a:spcPct val="20000"/>
              </a:spcBef>
              <a:defRPr/>
            </a:pPr>
            <a:r>
              <a:rPr lang="en-US" sz="3600" b="1" dirty="0">
                <a:solidFill>
                  <a:srgbClr val="1D5245"/>
                </a:solidFill>
                <a:latin typeface="Georgia" panose="02040502050405020303" pitchFamily="18" charset="0"/>
                <a:ea typeface="+mn-ea"/>
                <a:cs typeface="+mn-cs"/>
              </a:rPr>
              <a:t>Ally’s Communication &amp; Adoption Toolkit</a:t>
            </a:r>
          </a:p>
        </p:txBody>
      </p:sp>
      <p:sp>
        <p:nvSpPr>
          <p:cNvPr id="5" name="Text Placeholder 4">
            <a:extLst>
              <a:ext uri="{FF2B5EF4-FFF2-40B4-BE49-F238E27FC236}">
                <a16:creationId xmlns:a16="http://schemas.microsoft.com/office/drawing/2014/main" id="{63DF4349-D384-C4AE-8B5C-82CA41BA113A}"/>
              </a:ext>
            </a:extLst>
          </p:cNvPr>
          <p:cNvSpPr>
            <a:spLocks noGrp="1"/>
          </p:cNvSpPr>
          <p:nvPr>
            <p:ph type="body" sz="quarter" idx="12"/>
          </p:nvPr>
        </p:nvSpPr>
        <p:spPr>
          <a:xfrm>
            <a:off x="493511" y="1665355"/>
            <a:ext cx="5344583" cy="4618488"/>
          </a:xfrm>
        </p:spPr>
        <p:txBody>
          <a:bodyPr/>
          <a:lstStyle/>
          <a:p>
            <a:pPr>
              <a:lnSpc>
                <a:spcPct val="90000"/>
              </a:lnSpc>
            </a:pPr>
            <a:r>
              <a:rPr lang="en-US" sz="2400" b="1" dirty="0">
                <a:solidFill>
                  <a:srgbClr val="0070C0"/>
                </a:solidFill>
                <a:latin typeface="Aptos" panose="020B0004020202020204" pitchFamily="34" charset="0"/>
                <a:hlinkClick r:id="rId3">
                  <a:extLst>
                    <a:ext uri="{A12FA001-AC4F-418D-AE19-62706E023703}">
                      <ahyp:hlinkClr xmlns:ahyp="http://schemas.microsoft.com/office/drawing/2018/hyperlinkcolor" val="tx"/>
                    </a:ext>
                  </a:extLst>
                </a:hlinkClick>
              </a:rPr>
              <a:t>Ally Communication &amp; Adoption Toolkit</a:t>
            </a:r>
            <a:r>
              <a:rPr lang="en-US" sz="2400" b="1" dirty="0">
                <a:solidFill>
                  <a:schemeClr val="tx1"/>
                </a:solidFill>
                <a:latin typeface="Aptos" panose="020B0004020202020204" pitchFamily="34" charset="0"/>
              </a:rPr>
              <a:t>: c</a:t>
            </a:r>
            <a:r>
              <a:rPr lang="en-US" sz="2400" dirty="0">
                <a:solidFill>
                  <a:schemeClr val="tx1"/>
                </a:solidFill>
                <a:latin typeface="Aptos" panose="020B0004020202020204" pitchFamily="34" charset="0"/>
              </a:rPr>
              <a:t>ollection of resources for administrators &amp; faculty to drive Ally adoption</a:t>
            </a:r>
          </a:p>
          <a:p>
            <a:pPr lvl="1">
              <a:lnSpc>
                <a:spcPct val="90000"/>
              </a:lnSpc>
            </a:pPr>
            <a:r>
              <a:rPr lang="en-US" sz="2400" dirty="0">
                <a:latin typeface="Aptos" panose="020B0004020202020204" pitchFamily="34" charset="0"/>
              </a:rPr>
              <a:t>Includes comprehensive adoption strategy guide, customizable communication templates, syllabus statements, and more!</a:t>
            </a:r>
          </a:p>
          <a:p>
            <a:endParaRPr lang="en-US" dirty="0"/>
          </a:p>
        </p:txBody>
      </p:sp>
      <p:pic>
        <p:nvPicPr>
          <p:cNvPr id="6" name="Picture Placeholder 5" descr="Home page of the Community and Adoption Toolkit and the menu of options to explore.">
            <a:extLst>
              <a:ext uri="{FF2B5EF4-FFF2-40B4-BE49-F238E27FC236}">
                <a16:creationId xmlns:a16="http://schemas.microsoft.com/office/drawing/2014/main" id="{F5F6EC00-7E65-3A5D-9EFE-F7CC68050F9D}"/>
              </a:ext>
            </a:extLst>
          </p:cNvPr>
          <p:cNvPicPr>
            <a:picLocks noGrp="1" noChangeAspect="1"/>
          </p:cNvPicPr>
          <p:nvPr>
            <p:ph type="pic" sz="quarter" idx="11"/>
          </p:nvPr>
        </p:nvPicPr>
        <p:blipFill>
          <a:blip r:embed="rId4"/>
          <a:srcRect t="7592" b="7592"/>
          <a:stretch>
            <a:fillRect/>
          </a:stretch>
        </p:blipFill>
        <p:spPr>
          <a:xfrm>
            <a:off x="6656619" y="2058759"/>
            <a:ext cx="5281381" cy="3639309"/>
          </a:xfrm>
          <a:prstGeom prst="rect">
            <a:avLst/>
          </a:prstGeom>
          <a:ln>
            <a:solidFill>
              <a:schemeClr val="tx1"/>
            </a:solidFill>
          </a:ln>
        </p:spPr>
      </p:pic>
      <p:sp>
        <p:nvSpPr>
          <p:cNvPr id="3" name="TextBox 2">
            <a:hlinkClick r:id="rId5"/>
            <a:extLst>
              <a:ext uri="{FF2B5EF4-FFF2-40B4-BE49-F238E27FC236}">
                <a16:creationId xmlns:a16="http://schemas.microsoft.com/office/drawing/2014/main" id="{E268BF16-36BB-D421-5BA7-638AE5779C98}"/>
              </a:ext>
            </a:extLst>
          </p:cNvPr>
          <p:cNvSpPr txBox="1"/>
          <p:nvPr/>
        </p:nvSpPr>
        <p:spPr>
          <a:xfrm>
            <a:off x="6803477" y="5786827"/>
            <a:ext cx="395601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hlinkClick r:id="" action="ppaction://noaction">
                  <a:extLst>
                    <a:ext uri="{A12FA001-AC4F-418D-AE19-62706E023703}">
                      <ahyp:hlinkClr xmlns:ahyp="http://schemas.microsoft.com/office/drawing/2018/hyperlinkcolor" val="tx"/>
                    </a:ext>
                  </a:extLst>
                </a:hlinkClick>
              </a:rPr>
              <a:t>Ally Communication &amp; Adoption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hlinkClick r:id="" action="ppaction://noaction">
                  <a:extLst>
                    <a:ext uri="{A12FA001-AC4F-418D-AE19-62706E023703}">
                      <ahyp:hlinkClr xmlns:ahyp="http://schemas.microsoft.com/office/drawing/2018/hyperlinkcolor" val="tx"/>
                    </a:ext>
                  </a:extLst>
                </a:hlinkClick>
              </a:rPr>
              <a:t>Toolkit</a:t>
            </a:r>
            <a:r>
              <a:rPr kumimoji="0" lang="en-US" sz="2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 </a:t>
            </a:r>
          </a:p>
        </p:txBody>
      </p:sp>
    </p:spTree>
    <p:extLst>
      <p:ext uri="{BB962C8B-B14F-4D97-AF65-F5344CB8AC3E}">
        <p14:creationId xmlns:p14="http://schemas.microsoft.com/office/powerpoint/2010/main" val="916154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38FDDE-C383-45E9-CDDC-1EE44E59CDD4}"/>
              </a:ext>
            </a:extLst>
          </p:cNvPr>
          <p:cNvSpPr>
            <a:spLocks noGrp="1"/>
          </p:cNvSpPr>
          <p:nvPr>
            <p:ph type="title" idx="4294967295"/>
          </p:nvPr>
        </p:nvSpPr>
        <p:spPr>
          <a:xfrm>
            <a:off x="366959" y="235487"/>
            <a:ext cx="5369351" cy="4254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457189" algn="l" defTabSz="1219170" rtl="0" eaLnBrk="1" fontAlgn="auto" latinLnBrk="0" hangingPunct="1">
              <a:lnSpc>
                <a:spcPct val="100000"/>
              </a:lnSpc>
              <a:spcBef>
                <a:spcPts val="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Ally for Instructors: Microlearning Video Series</a:t>
            </a:r>
          </a:p>
        </p:txBody>
      </p:sp>
      <p:sp>
        <p:nvSpPr>
          <p:cNvPr id="4" name="Text Placeholder 3">
            <a:extLst>
              <a:ext uri="{FF2B5EF4-FFF2-40B4-BE49-F238E27FC236}">
                <a16:creationId xmlns:a16="http://schemas.microsoft.com/office/drawing/2014/main" id="{C1ADD6F6-2E78-8849-3F7F-829C2E3AB436}"/>
              </a:ext>
            </a:extLst>
          </p:cNvPr>
          <p:cNvSpPr>
            <a:spLocks noGrp="1"/>
          </p:cNvSpPr>
          <p:nvPr>
            <p:ph type="body" sz="quarter" idx="12"/>
          </p:nvPr>
        </p:nvSpPr>
        <p:spPr>
          <a:xfrm>
            <a:off x="290565" y="2015860"/>
            <a:ext cx="5248752" cy="3641221"/>
          </a:xfrm>
        </p:spPr>
        <p:txBody>
          <a:bodyPr/>
          <a:lstStyle/>
          <a:p>
            <a:pPr marL="457189" lvl="1">
              <a:spcBef>
                <a:spcPts val="0"/>
              </a:spcBef>
            </a:pPr>
            <a:r>
              <a:rPr lang="en-US" sz="2400" dirty="0">
                <a:solidFill>
                  <a:schemeClr val="tx1"/>
                </a:solidFill>
                <a:latin typeface="Aptos" panose="020B0004020202020204" pitchFamily="34" charset="0"/>
              </a:rPr>
              <a:t>New video series focused on helping faculty build practical, confidence‑boosting accessibility skills with Ally.</a:t>
            </a:r>
          </a:p>
          <a:p>
            <a:pPr marL="457189" lvl="1">
              <a:spcBef>
                <a:spcPts val="0"/>
              </a:spcBef>
            </a:pPr>
            <a:r>
              <a:rPr lang="en-US" sz="2400" dirty="0">
                <a:solidFill>
                  <a:schemeClr val="tx1"/>
                </a:solidFill>
                <a:latin typeface="Aptos" panose="020B0004020202020204" pitchFamily="34" charset="0"/>
              </a:rPr>
              <a:t>Real‑world examples instructors can apply immediately</a:t>
            </a:r>
          </a:p>
          <a:p>
            <a:pPr marL="457189" lvl="1">
              <a:spcBef>
                <a:spcPts val="0"/>
              </a:spcBef>
            </a:pPr>
            <a:r>
              <a:rPr lang="en-US" sz="2400" dirty="0">
                <a:solidFill>
                  <a:schemeClr val="tx1"/>
                </a:solidFill>
                <a:latin typeface="Aptos" panose="020B0004020202020204" pitchFamily="34" charset="0"/>
              </a:rPr>
              <a:t>New video on PDF Accessibility Challenges for Instructors &amp; Learners</a:t>
            </a:r>
          </a:p>
          <a:p>
            <a:pPr marL="457189" lvl="1">
              <a:spcBef>
                <a:spcPts val="0"/>
              </a:spcBef>
            </a:pPr>
            <a:r>
              <a:rPr lang="en-US" sz="2400" b="1" dirty="0">
                <a:solidFill>
                  <a:srgbClr val="0070C0"/>
                </a:solidFill>
                <a:latin typeface="Aptos" panose="020B0004020202020204" pitchFamily="34" charset="0"/>
                <a:hlinkClick r:id="rId3">
                  <a:extLst>
                    <a:ext uri="{A12FA001-AC4F-418D-AE19-62706E023703}">
                      <ahyp:hlinkClr xmlns:ahyp="http://schemas.microsoft.com/office/drawing/2018/hyperlinkcolor" val="tx"/>
                    </a:ext>
                  </a:extLst>
                </a:hlinkClick>
              </a:rPr>
              <a:t>Ally for Instructors Microlearning Video Series</a:t>
            </a:r>
            <a:endParaRPr lang="en-US" sz="2400" b="1" dirty="0">
              <a:solidFill>
                <a:srgbClr val="0070C0"/>
              </a:solidFill>
              <a:latin typeface="Aptos" panose="020B0004020202020204" pitchFamily="34" charset="0"/>
            </a:endParaRPr>
          </a:p>
          <a:p>
            <a:endParaRPr lang="en-US" dirty="0"/>
          </a:p>
        </p:txBody>
      </p:sp>
      <p:pic>
        <p:nvPicPr>
          <p:cNvPr id="8" name="Picture Placeholder 7" descr="Screenshot of a Ally for instructors video series on Vimeo">
            <a:extLst>
              <a:ext uri="{FF2B5EF4-FFF2-40B4-BE49-F238E27FC236}">
                <a16:creationId xmlns:a16="http://schemas.microsoft.com/office/drawing/2014/main" id="{51B5D29D-EC03-11F7-7BEA-7F9A558E67F5}"/>
              </a:ext>
            </a:extLst>
          </p:cNvPr>
          <p:cNvPicPr>
            <a:picLocks noGrp="1" noChangeAspect="1"/>
          </p:cNvPicPr>
          <p:nvPr>
            <p:ph type="pic" sz="quarter" idx="10"/>
          </p:nvPr>
        </p:nvPicPr>
        <p:blipFill>
          <a:blip r:embed="rId4"/>
          <a:srcRect l="-376" r="25199"/>
          <a:stretch>
            <a:fillRect/>
          </a:stretch>
        </p:blipFill>
        <p:spPr>
          <a:xfrm>
            <a:off x="6191251" y="0"/>
            <a:ext cx="6000749" cy="6858000"/>
          </a:xfrm>
          <a:prstGeom prst="rect">
            <a:avLst/>
          </a:prstGeom>
        </p:spPr>
      </p:pic>
    </p:spTree>
    <p:extLst>
      <p:ext uri="{BB962C8B-B14F-4D97-AF65-F5344CB8AC3E}">
        <p14:creationId xmlns:p14="http://schemas.microsoft.com/office/powerpoint/2010/main" val="379487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4429B6-0B77-C8B1-9B47-BA6493A665F5}"/>
              </a:ext>
            </a:extLst>
          </p:cNvPr>
          <p:cNvSpPr>
            <a:spLocks noGrp="1"/>
          </p:cNvSpPr>
          <p:nvPr>
            <p:ph type="title" idx="4294967295"/>
          </p:nvPr>
        </p:nvSpPr>
        <p:spPr>
          <a:xfrm>
            <a:off x="508000" y="482600"/>
            <a:ext cx="5505450" cy="5262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95000"/>
              </a:lnSpc>
              <a:spcBef>
                <a:spcPts val="0"/>
              </a:spcBef>
              <a:spcAft>
                <a:spcPts val="0"/>
              </a:spcAft>
              <a:buClrTx/>
              <a:buSzTx/>
              <a:buFont typeface="Arial" pitchFamily="34" charset="0"/>
              <a:buNone/>
              <a:tabLst/>
              <a:defRPr/>
            </a:pPr>
            <a:r>
              <a:rPr kumimoji="0" lang="en-US" sz="3600" b="1" i="0" u="none" strike="noStrike" kern="1200" cap="none" spc="-100" normalizeH="0" baseline="0" noProof="0" dirty="0">
                <a:ln>
                  <a:noFill/>
                </a:ln>
                <a:solidFill>
                  <a:srgbClr val="1D5245"/>
                </a:solidFill>
                <a:effectLst/>
                <a:uLnTx/>
                <a:uFillTx/>
                <a:latin typeface="Georgia" panose="02040502050405020303" pitchFamily="18" charset="0"/>
                <a:ea typeface="+mn-ea"/>
                <a:cs typeface="+mn-cs"/>
              </a:rPr>
              <a:t>Connect with Us!</a:t>
            </a:r>
          </a:p>
        </p:txBody>
      </p:sp>
      <p:sp>
        <p:nvSpPr>
          <p:cNvPr id="3" name="Text Placeholder 2">
            <a:extLst>
              <a:ext uri="{FF2B5EF4-FFF2-40B4-BE49-F238E27FC236}">
                <a16:creationId xmlns:a16="http://schemas.microsoft.com/office/drawing/2014/main" id="{01C4C57A-A721-3D04-E995-77F3B31B61CA}"/>
              </a:ext>
            </a:extLst>
          </p:cNvPr>
          <p:cNvSpPr>
            <a:spLocks noGrp="1"/>
          </p:cNvSpPr>
          <p:nvPr>
            <p:ph type="body" sz="quarter" idx="16"/>
          </p:nvPr>
        </p:nvSpPr>
        <p:spPr>
          <a:xfrm>
            <a:off x="508000" y="2058878"/>
            <a:ext cx="3422650" cy="263149"/>
          </a:xfrm>
        </p:spPr>
        <p:txBody>
          <a:bodyPr/>
          <a:lstStyle/>
          <a:p>
            <a:r>
              <a:rPr lang="en-US" sz="1800" b="1" dirty="0">
                <a:solidFill>
                  <a:srgbClr val="1D5245"/>
                </a:solidFill>
                <a:latin typeface="Georgia" panose="02040502050405020303" pitchFamily="18" charset="0"/>
              </a:rPr>
              <a:t>Ally User Group Meetings</a:t>
            </a:r>
          </a:p>
        </p:txBody>
      </p:sp>
      <p:sp>
        <p:nvSpPr>
          <p:cNvPr id="4" name="Text Placeholder 3">
            <a:extLst>
              <a:ext uri="{FF2B5EF4-FFF2-40B4-BE49-F238E27FC236}">
                <a16:creationId xmlns:a16="http://schemas.microsoft.com/office/drawing/2014/main" id="{6DF82148-ECE3-A1CE-0C2A-9A430852C710}"/>
              </a:ext>
            </a:extLst>
          </p:cNvPr>
          <p:cNvSpPr>
            <a:spLocks noGrp="1"/>
          </p:cNvSpPr>
          <p:nvPr>
            <p:ph type="body" sz="quarter" idx="27"/>
          </p:nvPr>
        </p:nvSpPr>
        <p:spPr>
          <a:xfrm>
            <a:off x="508000" y="2536749"/>
            <a:ext cx="3422650" cy="4136004"/>
          </a:xfrm>
        </p:spPr>
        <p:txBody>
          <a:bodyPr wrap="square" lIns="0" tIns="0" rIns="0" bIns="0" anchor="t">
            <a:spAutoFit/>
          </a:bodyPr>
          <a:lstStyle/>
          <a:p>
            <a:pPr>
              <a:lnSpc>
                <a:spcPct val="100000"/>
              </a:lnSpc>
              <a:spcBef>
                <a:spcPts val="0"/>
              </a:spcBef>
              <a:spcAft>
                <a:spcPts val="600"/>
              </a:spcAft>
            </a:pPr>
            <a:r>
              <a:rPr lang="en-US" sz="2000" dirty="0">
                <a:solidFill>
                  <a:schemeClr val="tx1"/>
                </a:solidFill>
                <a:latin typeface="Aptos" panose="020B0004020202020204" pitchFamily="34" charset="0"/>
              </a:rPr>
              <a:t>Join one of our monthly Ally Office Hours to ask questions about Ally, receive updates on product releases and content, and connect with Ally users from across the glob.</a:t>
            </a:r>
          </a:p>
          <a:p>
            <a:pPr>
              <a:lnSpc>
                <a:spcPct val="100000"/>
              </a:lnSpc>
              <a:spcBef>
                <a:spcPts val="0"/>
              </a:spcBef>
              <a:spcAft>
                <a:spcPts val="600"/>
              </a:spcAft>
            </a:pPr>
            <a:r>
              <a:rPr lang="en-US" sz="2000" dirty="0">
                <a:solidFill>
                  <a:schemeClr val="tx1"/>
                </a:solidFill>
                <a:latin typeface="Aptos" panose="020B0004020202020204" pitchFamily="34" charset="0"/>
                <a:cs typeface="Arial"/>
              </a:rPr>
              <a:t>Meetings occur the second Monday of every month</a:t>
            </a:r>
          </a:p>
          <a:p>
            <a:pPr>
              <a:lnSpc>
                <a:spcPct val="100000"/>
              </a:lnSpc>
              <a:spcBef>
                <a:spcPts val="0"/>
              </a:spcBef>
              <a:spcAft>
                <a:spcPts val="600"/>
              </a:spcAft>
            </a:pPr>
            <a:r>
              <a:rPr lang="en-US" sz="2000" b="1" dirty="0">
                <a:solidFill>
                  <a:schemeClr val="tx1"/>
                </a:solidFill>
                <a:latin typeface="Aptos" panose="020B0004020202020204" pitchFamily="34" charset="0"/>
                <a:cs typeface="Arial"/>
              </a:rPr>
              <a:t> </a:t>
            </a:r>
            <a:r>
              <a:rPr lang="en-US" sz="2000" b="1" dirty="0">
                <a:solidFill>
                  <a:srgbClr val="0070C0"/>
                </a:solidFill>
                <a:latin typeface="Aptos" panose="020B0004020202020204" pitchFamily="34" charset="0"/>
                <a:cs typeface="Arial"/>
                <a:hlinkClick r:id="rId2">
                  <a:extLst>
                    <a:ext uri="{A12FA001-AC4F-418D-AE19-62706E023703}">
                      <ahyp:hlinkClr xmlns:ahyp="http://schemas.microsoft.com/office/drawing/2018/hyperlinkcolor" val="tx"/>
                    </a:ext>
                  </a:extLst>
                </a:hlinkClick>
              </a:rPr>
              <a:t>Blackboard Ally Office Hours Registration Page</a:t>
            </a:r>
            <a:endParaRPr lang="en-US" sz="2000" b="1" dirty="0">
              <a:solidFill>
                <a:srgbClr val="0070C0"/>
              </a:solidFill>
              <a:latin typeface="Aptos" panose="020B0004020202020204" pitchFamily="34" charset="0"/>
              <a:cs typeface="Arial"/>
            </a:endParaRPr>
          </a:p>
          <a:p>
            <a:pPr>
              <a:lnSpc>
                <a:spcPct val="100000"/>
              </a:lnSpc>
              <a:spcBef>
                <a:spcPts val="0"/>
              </a:spcBef>
              <a:spcAft>
                <a:spcPts val="0"/>
              </a:spcAft>
            </a:pPr>
            <a:endParaRPr lang="en-US" sz="1800" dirty="0">
              <a:solidFill>
                <a:srgbClr val="0562C2"/>
              </a:solidFill>
              <a:latin typeface="Aptos" panose="020B0004020202020204" pitchFamily="34" charset="0"/>
            </a:endParaRPr>
          </a:p>
          <a:p>
            <a:endParaRPr lang="en-US" sz="1100" dirty="0">
              <a:latin typeface="Georgia" panose="02040502050405020303" pitchFamily="18" charset="0"/>
            </a:endParaRPr>
          </a:p>
        </p:txBody>
      </p:sp>
      <p:sp>
        <p:nvSpPr>
          <p:cNvPr id="5" name="Text Placeholder 4">
            <a:extLst>
              <a:ext uri="{FF2B5EF4-FFF2-40B4-BE49-F238E27FC236}">
                <a16:creationId xmlns:a16="http://schemas.microsoft.com/office/drawing/2014/main" id="{FCBCB4FB-525A-4D16-A360-EC143614F938}"/>
              </a:ext>
            </a:extLst>
          </p:cNvPr>
          <p:cNvSpPr>
            <a:spLocks noGrp="1"/>
          </p:cNvSpPr>
          <p:nvPr>
            <p:ph type="body" sz="quarter" idx="28"/>
          </p:nvPr>
        </p:nvSpPr>
        <p:spPr>
          <a:xfrm>
            <a:off x="4300279" y="2058878"/>
            <a:ext cx="3422650" cy="263149"/>
          </a:xfrm>
        </p:spPr>
        <p:txBody>
          <a:bodyPr/>
          <a:lstStyle/>
          <a:p>
            <a:r>
              <a:rPr lang="en-US" sz="1800" b="1">
                <a:solidFill>
                  <a:srgbClr val="1D5245"/>
                </a:solidFill>
                <a:latin typeface="Georgia" panose="02040502050405020303" pitchFamily="18" charset="0"/>
              </a:rPr>
              <a:t>Ally User Group Community</a:t>
            </a:r>
          </a:p>
        </p:txBody>
      </p:sp>
      <p:sp>
        <p:nvSpPr>
          <p:cNvPr id="6" name="Text Placeholder 5">
            <a:extLst>
              <a:ext uri="{FF2B5EF4-FFF2-40B4-BE49-F238E27FC236}">
                <a16:creationId xmlns:a16="http://schemas.microsoft.com/office/drawing/2014/main" id="{887C3CE4-E0CF-8CAF-1827-FFFA67CB8A29}"/>
              </a:ext>
            </a:extLst>
          </p:cNvPr>
          <p:cNvSpPr>
            <a:spLocks noGrp="1"/>
          </p:cNvSpPr>
          <p:nvPr>
            <p:ph type="body" sz="quarter" idx="29"/>
          </p:nvPr>
        </p:nvSpPr>
        <p:spPr>
          <a:xfrm>
            <a:off x="4300279" y="2539943"/>
            <a:ext cx="3422650" cy="2544736"/>
          </a:xfrm>
        </p:spPr>
        <p:txBody>
          <a:bodyPr wrap="square" lIns="0" tIns="0" rIns="0" bIns="0" anchor="t">
            <a:spAutoFit/>
          </a:bodyPr>
          <a:lstStyle/>
          <a:p>
            <a:pPr marL="179705" indent="-179705">
              <a:lnSpc>
                <a:spcPct val="100000"/>
              </a:lnSpc>
              <a:spcBef>
                <a:spcPts val="0"/>
              </a:spcBef>
              <a:spcAft>
                <a:spcPts val="600"/>
              </a:spcAft>
            </a:pPr>
            <a:r>
              <a:rPr lang="en-US" sz="1800" dirty="0">
                <a:solidFill>
                  <a:schemeClr val="tx1"/>
                </a:solidFill>
                <a:latin typeface="Aptos" panose="020B0004020202020204" pitchFamily="34" charset="0"/>
                <a:cs typeface="Arial"/>
              </a:rPr>
              <a:t>Engage in the Ally User Group Community online and join in on meetings!</a:t>
            </a:r>
          </a:p>
          <a:p>
            <a:pPr marL="179705" indent="-179705">
              <a:lnSpc>
                <a:spcPct val="100000"/>
              </a:lnSpc>
              <a:spcBef>
                <a:spcPts val="0"/>
              </a:spcBef>
              <a:spcAft>
                <a:spcPts val="600"/>
              </a:spcAft>
            </a:pPr>
            <a:r>
              <a:rPr lang="en-US" sz="1800" dirty="0">
                <a:solidFill>
                  <a:schemeClr val="tx1"/>
                </a:solidFill>
                <a:latin typeface="Aptos" panose="020B0004020202020204" pitchFamily="34" charset="0"/>
                <a:cs typeface="Arial"/>
              </a:rPr>
              <a:t>Meetings occur on the 3</a:t>
            </a:r>
            <a:r>
              <a:rPr lang="en-US" sz="1800" baseline="30000" dirty="0">
                <a:solidFill>
                  <a:schemeClr val="tx1"/>
                </a:solidFill>
                <a:latin typeface="Aptos" panose="020B0004020202020204" pitchFamily="34" charset="0"/>
                <a:cs typeface="Arial"/>
              </a:rPr>
              <a:t>rd</a:t>
            </a:r>
            <a:r>
              <a:rPr lang="en-US" sz="1800" dirty="0">
                <a:solidFill>
                  <a:schemeClr val="tx1"/>
                </a:solidFill>
                <a:latin typeface="Aptos" panose="020B0004020202020204" pitchFamily="34" charset="0"/>
                <a:cs typeface="Arial"/>
              </a:rPr>
              <a:t> Thursday every other month.</a:t>
            </a:r>
          </a:p>
          <a:p>
            <a:pPr marL="179705" indent="-179705">
              <a:lnSpc>
                <a:spcPct val="100000"/>
              </a:lnSpc>
              <a:spcBef>
                <a:spcPts val="0"/>
              </a:spcBef>
              <a:spcAft>
                <a:spcPts val="600"/>
              </a:spcAft>
            </a:pPr>
            <a:r>
              <a:rPr lang="en-US" sz="1800" b="1" dirty="0">
                <a:solidFill>
                  <a:srgbClr val="0070C0"/>
                </a:solidFill>
                <a:latin typeface="Aptos" panose="020B0004020202020204" pitchFamily="34" charset="0"/>
                <a:cs typeface="Arial"/>
                <a:hlinkClick r:id="rId3">
                  <a:extLst>
                    <a:ext uri="{A12FA001-AC4F-418D-AE19-62706E023703}">
                      <ahyp:hlinkClr xmlns:ahyp="http://schemas.microsoft.com/office/drawing/2018/hyperlinkcolor" val="tx"/>
                    </a:ext>
                  </a:extLst>
                </a:hlinkClick>
              </a:rPr>
              <a:t>Ally User Group (in the Blackboard Community)</a:t>
            </a:r>
            <a:endParaRPr lang="en-US" sz="1800" dirty="0">
              <a:solidFill>
                <a:srgbClr val="0070C0"/>
              </a:solidFill>
              <a:latin typeface="Aptos" panose="020B0004020202020204" pitchFamily="34" charset="0"/>
            </a:endParaRPr>
          </a:p>
          <a:p>
            <a:pPr marL="0" indent="0">
              <a:buNone/>
            </a:pPr>
            <a:r>
              <a:rPr lang="en-US" sz="1800" dirty="0">
                <a:latin typeface="Aptos" panose="020B0004020202020204" pitchFamily="34" charset="0"/>
              </a:rPr>
              <a:t> </a:t>
            </a:r>
          </a:p>
        </p:txBody>
      </p:sp>
      <p:sp>
        <p:nvSpPr>
          <p:cNvPr id="7" name="Text Placeholder 6">
            <a:extLst>
              <a:ext uri="{FF2B5EF4-FFF2-40B4-BE49-F238E27FC236}">
                <a16:creationId xmlns:a16="http://schemas.microsoft.com/office/drawing/2014/main" id="{E7C4F60A-FCDB-4EBA-FBA7-EDE8793B21A7}"/>
              </a:ext>
            </a:extLst>
          </p:cNvPr>
          <p:cNvSpPr>
            <a:spLocks noGrp="1"/>
          </p:cNvSpPr>
          <p:nvPr>
            <p:ph type="body" sz="quarter" idx="30"/>
          </p:nvPr>
        </p:nvSpPr>
        <p:spPr>
          <a:xfrm>
            <a:off x="8085470" y="2058878"/>
            <a:ext cx="3422650" cy="263149"/>
          </a:xfrm>
        </p:spPr>
        <p:txBody>
          <a:bodyPr/>
          <a:lstStyle/>
          <a:p>
            <a:r>
              <a:rPr lang="en-US" sz="1800" b="1">
                <a:solidFill>
                  <a:srgbClr val="1D5245"/>
                </a:solidFill>
                <a:latin typeface="Georgia" panose="02040502050405020303" pitchFamily="18" charset="0"/>
              </a:rPr>
              <a:t>Idea Exchange</a:t>
            </a:r>
          </a:p>
        </p:txBody>
      </p:sp>
      <p:sp>
        <p:nvSpPr>
          <p:cNvPr id="8" name="Text Placeholder 7">
            <a:extLst>
              <a:ext uri="{FF2B5EF4-FFF2-40B4-BE49-F238E27FC236}">
                <a16:creationId xmlns:a16="http://schemas.microsoft.com/office/drawing/2014/main" id="{B0986AB4-18D6-6422-EADC-74872EF9F873}"/>
              </a:ext>
            </a:extLst>
          </p:cNvPr>
          <p:cNvSpPr>
            <a:spLocks noGrp="1"/>
          </p:cNvSpPr>
          <p:nvPr>
            <p:ph type="body" sz="quarter" idx="31"/>
          </p:nvPr>
        </p:nvSpPr>
        <p:spPr>
          <a:xfrm>
            <a:off x="8085470" y="2536749"/>
            <a:ext cx="3422650" cy="1227516"/>
          </a:xfrm>
        </p:spPr>
        <p:txBody>
          <a:bodyPr/>
          <a:lstStyle/>
          <a:p>
            <a:pPr defTabSz="914400">
              <a:lnSpc>
                <a:spcPct val="100000"/>
              </a:lnSpc>
              <a:spcBef>
                <a:spcPts val="0"/>
              </a:spcBef>
              <a:spcAft>
                <a:spcPts val="600"/>
              </a:spcAft>
              <a:defRPr/>
            </a:pPr>
            <a:r>
              <a:rPr lang="en-US" sz="1800" dirty="0">
                <a:solidFill>
                  <a:schemeClr val="tx1"/>
                </a:solidFill>
                <a:latin typeface="Aptos" panose="020B0004020202020204" pitchFamily="34" charset="0"/>
                <a:ea typeface="+mn-lt"/>
                <a:cs typeface="+mn-lt"/>
              </a:rPr>
              <a:t>Share Your Product Ideas!  </a:t>
            </a:r>
            <a:endParaRPr lang="en-US" sz="1800" dirty="0">
              <a:solidFill>
                <a:schemeClr val="tx1"/>
              </a:solidFill>
              <a:latin typeface="Aptos" panose="020B0004020202020204" pitchFamily="34" charset="0"/>
              <a:ea typeface="+mn-lt"/>
              <a:cs typeface="+mn-lt"/>
              <a:hlinkClick r:id="rId4">
                <a:extLst>
                  <a:ext uri="{A12FA001-AC4F-418D-AE19-62706E023703}">
                    <ahyp:hlinkClr xmlns:ahyp="http://schemas.microsoft.com/office/drawing/2018/hyperlinkcolor" val="tx"/>
                  </a:ext>
                </a:extLst>
              </a:hlinkClick>
            </a:endParaRPr>
          </a:p>
          <a:p>
            <a:pPr defTabSz="914400">
              <a:lnSpc>
                <a:spcPct val="100000"/>
              </a:lnSpc>
              <a:spcBef>
                <a:spcPts val="0"/>
              </a:spcBef>
              <a:spcAft>
                <a:spcPts val="600"/>
              </a:spcAft>
              <a:defRPr/>
            </a:pPr>
            <a:r>
              <a:rPr lang="en-US" sz="1800" b="1" dirty="0">
                <a:solidFill>
                  <a:srgbClr val="0562C2"/>
                </a:solidFill>
                <a:latin typeface="Aptos" panose="020B0004020202020204" pitchFamily="34" charset="0"/>
                <a:ea typeface="+mn-lt"/>
                <a:cs typeface="+mn-lt"/>
                <a:hlinkClick r:id="rId4">
                  <a:extLst>
                    <a:ext uri="{A12FA001-AC4F-418D-AE19-62706E023703}">
                      <ahyp:hlinkClr xmlns:ahyp="http://schemas.microsoft.com/office/drawing/2018/hyperlinkcolor" val="tx"/>
                    </a:ext>
                  </a:extLst>
                </a:hlinkClick>
              </a:rPr>
              <a:t>https://www.blackboard.com/idea-exchange</a:t>
            </a:r>
            <a:r>
              <a:rPr lang="en-US" sz="1800" b="1" dirty="0">
                <a:solidFill>
                  <a:srgbClr val="0562C2"/>
                </a:solidFill>
                <a:latin typeface="Aptos" panose="020B0004020202020204" pitchFamily="34" charset="0"/>
                <a:ea typeface="+mn-lt"/>
                <a:cs typeface="+mn-lt"/>
              </a:rPr>
              <a:t> </a:t>
            </a:r>
          </a:p>
          <a:p>
            <a:endParaRPr lang="en-US" sz="1100" dirty="0">
              <a:latin typeface="Georgia" panose="02040502050405020303" pitchFamily="18" charset="0"/>
            </a:endParaRPr>
          </a:p>
        </p:txBody>
      </p:sp>
    </p:spTree>
    <p:extLst>
      <p:ext uri="{BB962C8B-B14F-4D97-AF65-F5344CB8AC3E}">
        <p14:creationId xmlns:p14="http://schemas.microsoft.com/office/powerpoint/2010/main" val="128218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64B37A-5E65-45A7-2F40-01884177019E}"/>
              </a:ext>
            </a:extLst>
          </p:cNvPr>
          <p:cNvSpPr>
            <a:spLocks noGrp="1"/>
          </p:cNvSpPr>
          <p:nvPr>
            <p:ph type="title" idx="4294967295"/>
          </p:nvPr>
        </p:nvSpPr>
        <p:spPr>
          <a:xfrm>
            <a:off x="457200" y="526271"/>
            <a:ext cx="7713579"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25245"/>
                </a:solidFill>
                <a:effectLst/>
                <a:uLnTx/>
                <a:uFillTx/>
                <a:latin typeface="Georgia" panose="02040502050405020303" pitchFamily="18" charset="0"/>
                <a:ea typeface="+mn-ea"/>
                <a:cs typeface="+mn-cs"/>
              </a:rPr>
              <a:t>What is Ally?</a:t>
            </a:r>
          </a:p>
        </p:txBody>
      </p:sp>
      <p:sp>
        <p:nvSpPr>
          <p:cNvPr id="2" name="Text Placeholder 1">
            <a:extLst>
              <a:ext uri="{FF2B5EF4-FFF2-40B4-BE49-F238E27FC236}">
                <a16:creationId xmlns:a16="http://schemas.microsoft.com/office/drawing/2014/main" id="{95E2F105-BBB8-9A85-48ED-2C8B2969C1D9}"/>
              </a:ext>
            </a:extLst>
          </p:cNvPr>
          <p:cNvSpPr>
            <a:spLocks noGrp="1"/>
          </p:cNvSpPr>
          <p:nvPr>
            <p:ph type="body" sz="quarter" idx="11"/>
          </p:nvPr>
        </p:nvSpPr>
        <p:spPr>
          <a:xfrm>
            <a:off x="874296" y="1930733"/>
            <a:ext cx="7082774" cy="3641221"/>
          </a:xfrm>
        </p:spPr>
        <p:txBody>
          <a:bodyPr/>
          <a:lstStyle/>
          <a:p>
            <a:pPr marL="0">
              <a:spcBef>
                <a:spcPts val="0"/>
              </a:spcBef>
            </a:pPr>
            <a:r>
              <a:rPr lang="en-US" sz="2400" dirty="0">
                <a:latin typeface="Aptos" panose="020B0004020202020204" pitchFamily="34" charset="0"/>
              </a:rPr>
              <a:t>Ally is a digital accessibility tool embedded in </a:t>
            </a:r>
            <a:r>
              <a:rPr lang="en-US" sz="2400" dirty="0">
                <a:highlight>
                  <a:srgbClr val="FFFF00"/>
                </a:highlight>
                <a:latin typeface="Aptos" panose="020B0004020202020204" pitchFamily="34" charset="0"/>
              </a:rPr>
              <a:t>&lt;insert your Learning Management System name here&gt;, </a:t>
            </a:r>
            <a:r>
              <a:rPr lang="en-US" sz="2400" dirty="0">
                <a:latin typeface="Aptos" panose="020B0004020202020204" pitchFamily="34" charset="0"/>
              </a:rPr>
              <a:t>designed to help make digital course content more accessible and inclusive.</a:t>
            </a:r>
          </a:p>
        </p:txBody>
      </p:sp>
      <p:pic>
        <p:nvPicPr>
          <p:cNvPr id="6" name="Picture 5">
            <a:extLst>
              <a:ext uri="{FF2B5EF4-FFF2-40B4-BE49-F238E27FC236}">
                <a16:creationId xmlns:a16="http://schemas.microsoft.com/office/drawing/2014/main" id="{E2C195CC-6239-ED81-D207-943D88F6701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957070" y="188657"/>
            <a:ext cx="2308726" cy="2280223"/>
          </a:xfrm>
          <a:prstGeom prst="rect">
            <a:avLst/>
          </a:prstGeom>
        </p:spPr>
      </p:pic>
    </p:spTree>
    <p:extLst>
      <p:ext uri="{BB962C8B-B14F-4D97-AF65-F5344CB8AC3E}">
        <p14:creationId xmlns:p14="http://schemas.microsoft.com/office/powerpoint/2010/main" val="2686124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793F38-341E-BD32-FEEA-DD92ABB4A489}"/>
              </a:ext>
            </a:extLst>
          </p:cNvPr>
          <p:cNvSpPr>
            <a:spLocks noGrp="1"/>
          </p:cNvSpPr>
          <p:nvPr>
            <p:ph type="title" idx="4294967295"/>
          </p:nvPr>
        </p:nvSpPr>
        <p:spPr>
          <a:xfrm>
            <a:off x="457200" y="526271"/>
            <a:ext cx="7713579"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Whom does Ally support?</a:t>
            </a:r>
          </a:p>
        </p:txBody>
      </p:sp>
      <p:sp>
        <p:nvSpPr>
          <p:cNvPr id="6" name="Text Placeholder 5">
            <a:extLst>
              <a:ext uri="{FF2B5EF4-FFF2-40B4-BE49-F238E27FC236}">
                <a16:creationId xmlns:a16="http://schemas.microsoft.com/office/drawing/2014/main" id="{6AF9D45C-387A-76E4-1CBF-645FF63667EC}"/>
              </a:ext>
            </a:extLst>
          </p:cNvPr>
          <p:cNvSpPr>
            <a:spLocks noGrp="1"/>
          </p:cNvSpPr>
          <p:nvPr>
            <p:ph type="body" sz="quarter" idx="16"/>
          </p:nvPr>
        </p:nvSpPr>
        <p:spPr/>
        <p:txBody>
          <a:bodyPr/>
          <a:lstStyle/>
          <a:p>
            <a:r>
              <a:rPr lang="en-US" sz="2800" dirty="0"/>
              <a:t>Students</a:t>
            </a:r>
          </a:p>
        </p:txBody>
      </p:sp>
      <p:sp>
        <p:nvSpPr>
          <p:cNvPr id="3" name="Text Placeholder 2">
            <a:extLst>
              <a:ext uri="{FF2B5EF4-FFF2-40B4-BE49-F238E27FC236}">
                <a16:creationId xmlns:a16="http://schemas.microsoft.com/office/drawing/2014/main" id="{CAF2B12D-6051-8383-9367-0CEE91022774}"/>
              </a:ext>
            </a:extLst>
          </p:cNvPr>
          <p:cNvSpPr>
            <a:spLocks noGrp="1"/>
          </p:cNvSpPr>
          <p:nvPr>
            <p:ph type="body" sz="quarter" idx="13"/>
          </p:nvPr>
        </p:nvSpPr>
        <p:spPr/>
        <p:txBody>
          <a:bodyPr/>
          <a:lstStyle/>
          <a:p>
            <a:pPr marL="0">
              <a:spcBef>
                <a:spcPts val="0"/>
              </a:spcBef>
            </a:pPr>
            <a:r>
              <a:rPr lang="en-US" sz="2800" dirty="0">
                <a:latin typeface="Aptos" panose="020B0004020202020204" pitchFamily="34" charset="0"/>
              </a:rPr>
              <a:t>Provides alternative formats of content.</a:t>
            </a:r>
          </a:p>
        </p:txBody>
      </p:sp>
      <p:sp>
        <p:nvSpPr>
          <p:cNvPr id="7" name="Text Placeholder 6">
            <a:extLst>
              <a:ext uri="{FF2B5EF4-FFF2-40B4-BE49-F238E27FC236}">
                <a16:creationId xmlns:a16="http://schemas.microsoft.com/office/drawing/2014/main" id="{F7EE5FF1-DDF2-2D5F-A9CC-7EC72EADE0B5}"/>
              </a:ext>
            </a:extLst>
          </p:cNvPr>
          <p:cNvSpPr>
            <a:spLocks noGrp="1"/>
          </p:cNvSpPr>
          <p:nvPr>
            <p:ph type="body" sz="quarter" idx="17"/>
          </p:nvPr>
        </p:nvSpPr>
        <p:spPr/>
        <p:txBody>
          <a:bodyPr/>
          <a:lstStyle/>
          <a:p>
            <a:r>
              <a:rPr lang="en-US" sz="2800" dirty="0"/>
              <a:t>Instructors</a:t>
            </a:r>
          </a:p>
        </p:txBody>
      </p:sp>
      <p:sp>
        <p:nvSpPr>
          <p:cNvPr id="4" name="Text Placeholder 3">
            <a:extLst>
              <a:ext uri="{FF2B5EF4-FFF2-40B4-BE49-F238E27FC236}">
                <a16:creationId xmlns:a16="http://schemas.microsoft.com/office/drawing/2014/main" id="{920465FA-DBE0-3008-4777-983D4744576B}"/>
              </a:ext>
            </a:extLst>
          </p:cNvPr>
          <p:cNvSpPr>
            <a:spLocks noGrp="1"/>
          </p:cNvSpPr>
          <p:nvPr>
            <p:ph type="body" sz="quarter" idx="14"/>
          </p:nvPr>
        </p:nvSpPr>
        <p:spPr/>
        <p:txBody>
          <a:bodyPr/>
          <a:lstStyle/>
          <a:p>
            <a:pPr marL="0"/>
            <a:r>
              <a:rPr lang="en-US" sz="2600" dirty="0">
                <a:latin typeface="Aptos" panose="020B0004020202020204" pitchFamily="34" charset="0"/>
              </a:rPr>
              <a:t>Provides feedback and guidance to instructors on how to make their digital content accessible.</a:t>
            </a:r>
          </a:p>
          <a:p>
            <a:pPr marL="0"/>
            <a:endParaRPr lang="en-US" sz="2600" dirty="0">
              <a:latin typeface="Aptos" panose="020B0004020202020204" pitchFamily="34" charset="0"/>
            </a:endParaRPr>
          </a:p>
          <a:p>
            <a:pPr marL="0"/>
            <a:r>
              <a:rPr lang="en-US" sz="2600" dirty="0">
                <a:latin typeface="Aptos" panose="020B0004020202020204" pitchFamily="34" charset="0"/>
              </a:rPr>
              <a:t>*Alternative Formats are also available to instructors!</a:t>
            </a:r>
          </a:p>
          <a:p>
            <a:pPr marL="0"/>
            <a:endParaRPr lang="en-US" sz="2800" dirty="0">
              <a:latin typeface="Aptos" panose="020B0004020202020204" pitchFamily="34" charset="0"/>
            </a:endParaRPr>
          </a:p>
        </p:txBody>
      </p:sp>
      <p:sp>
        <p:nvSpPr>
          <p:cNvPr id="8" name="Text Placeholder 7">
            <a:extLst>
              <a:ext uri="{FF2B5EF4-FFF2-40B4-BE49-F238E27FC236}">
                <a16:creationId xmlns:a16="http://schemas.microsoft.com/office/drawing/2014/main" id="{1DBA45D2-1CCB-D7FE-85C4-269B12838780}"/>
              </a:ext>
            </a:extLst>
          </p:cNvPr>
          <p:cNvSpPr>
            <a:spLocks noGrp="1"/>
          </p:cNvSpPr>
          <p:nvPr>
            <p:ph type="body" sz="quarter" idx="18"/>
          </p:nvPr>
        </p:nvSpPr>
        <p:spPr/>
        <p:txBody>
          <a:bodyPr/>
          <a:lstStyle/>
          <a:p>
            <a:r>
              <a:rPr lang="en-US" sz="2800" dirty="0"/>
              <a:t>Administrators</a:t>
            </a:r>
          </a:p>
        </p:txBody>
      </p:sp>
      <p:sp>
        <p:nvSpPr>
          <p:cNvPr id="5" name="Text Placeholder 4">
            <a:extLst>
              <a:ext uri="{FF2B5EF4-FFF2-40B4-BE49-F238E27FC236}">
                <a16:creationId xmlns:a16="http://schemas.microsoft.com/office/drawing/2014/main" id="{88A5AF0A-CDBC-B9CA-6F9A-C2A69C5EF199}"/>
              </a:ext>
            </a:extLst>
          </p:cNvPr>
          <p:cNvSpPr>
            <a:spLocks noGrp="1"/>
          </p:cNvSpPr>
          <p:nvPr>
            <p:ph type="body" sz="quarter" idx="15"/>
          </p:nvPr>
        </p:nvSpPr>
        <p:spPr/>
        <p:txBody>
          <a:bodyPr/>
          <a:lstStyle/>
          <a:p>
            <a:pPr marL="0"/>
            <a:r>
              <a:rPr lang="en-US" sz="2600" dirty="0">
                <a:latin typeface="Aptos" panose="020B0004020202020204" pitchFamily="34" charset="0"/>
              </a:rPr>
              <a:t>Provides detailed data and insights to help further improve overall course content accessibility at the institution.</a:t>
            </a:r>
          </a:p>
          <a:p>
            <a:endParaRPr lang="en-US" dirty="0"/>
          </a:p>
        </p:txBody>
      </p:sp>
    </p:spTree>
    <p:extLst>
      <p:ext uri="{BB962C8B-B14F-4D97-AF65-F5344CB8AC3E}">
        <p14:creationId xmlns:p14="http://schemas.microsoft.com/office/powerpoint/2010/main" val="970834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4FA38-C883-00F5-0A57-CB44BC90629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468C101-7268-61D8-0766-4AB464D496A0}"/>
              </a:ext>
              <a:ext uri="{C183D7F6-B498-43B3-948B-1728B52AA6E4}">
                <adec:decorative xmlns:adec="http://schemas.microsoft.com/office/drawing/2017/decorative" val="1"/>
              </a:ext>
            </a:extLst>
          </p:cNvPr>
          <p:cNvSpPr/>
          <p:nvPr/>
        </p:nvSpPr>
        <p:spPr>
          <a:xfrm>
            <a:off x="407732" y="1256278"/>
            <a:ext cx="3559945" cy="560172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O" sz="22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06F22C4-4AF9-EA1D-9F3E-DF1A97D28C5F}"/>
              </a:ext>
              <a:ext uri="{C183D7F6-B498-43B3-948B-1728B52AA6E4}">
                <adec:decorative xmlns:adec="http://schemas.microsoft.com/office/drawing/2017/decorative" val="1"/>
              </a:ext>
            </a:extLst>
          </p:cNvPr>
          <p:cNvSpPr/>
          <p:nvPr/>
        </p:nvSpPr>
        <p:spPr>
          <a:xfrm>
            <a:off x="8224323" y="1279526"/>
            <a:ext cx="3559945" cy="560172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O" sz="22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4D372A3A-BDCE-C07D-0511-CFA7F5BAADB9}"/>
              </a:ext>
              <a:ext uri="{C183D7F6-B498-43B3-948B-1728B52AA6E4}">
                <adec:decorative xmlns:adec="http://schemas.microsoft.com/office/drawing/2017/decorative" val="1"/>
              </a:ext>
            </a:extLst>
          </p:cNvPr>
          <p:cNvSpPr/>
          <p:nvPr/>
        </p:nvSpPr>
        <p:spPr>
          <a:xfrm>
            <a:off x="4316027" y="1279526"/>
            <a:ext cx="3559945" cy="560172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O" sz="22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10" name="Text Placeholder 9">
            <a:extLst>
              <a:ext uri="{FF2B5EF4-FFF2-40B4-BE49-F238E27FC236}">
                <a16:creationId xmlns:a16="http://schemas.microsoft.com/office/drawing/2014/main" id="{16727234-BF66-3329-6227-792AFB8B2B8A}"/>
              </a:ext>
            </a:extLst>
          </p:cNvPr>
          <p:cNvSpPr>
            <a:spLocks noGrp="1"/>
          </p:cNvSpPr>
          <p:nvPr>
            <p:ph type="title" idx="4294967295"/>
          </p:nvPr>
        </p:nvSpPr>
        <p:spPr>
          <a:xfrm>
            <a:off x="407732" y="253112"/>
            <a:ext cx="7871725" cy="5262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95000"/>
              </a:lnSpc>
              <a:spcBef>
                <a:spcPts val="0"/>
              </a:spcBef>
              <a:spcAft>
                <a:spcPts val="0"/>
              </a:spcAft>
              <a:buClrTx/>
              <a:buSzTx/>
              <a:buFont typeface="Arial" pitchFamily="34" charset="0"/>
              <a:buNone/>
              <a:tabLst/>
              <a:defRPr/>
            </a:pPr>
            <a:r>
              <a:rPr kumimoji="0" lang="en-US" sz="3600" b="0" i="0" u="none" strike="noStrike" kern="1200" cap="none" spc="-100" normalizeH="0" baseline="0" noProof="0" dirty="0">
                <a:ln>
                  <a:noFill/>
                </a:ln>
                <a:solidFill>
                  <a:srgbClr val="1D5245"/>
                </a:solidFill>
                <a:effectLst/>
                <a:uLnTx/>
                <a:uFillTx/>
                <a:latin typeface="Georgia" panose="02040502050405020303" pitchFamily="18" charset="0"/>
                <a:ea typeface="+mn-ea"/>
                <a:cs typeface="+mn-cs"/>
              </a:rPr>
              <a:t>Ally’s 3 Key Features for Instructors</a:t>
            </a:r>
          </a:p>
        </p:txBody>
      </p:sp>
      <p:sp>
        <p:nvSpPr>
          <p:cNvPr id="3" name="Text Placeholder 9">
            <a:extLst>
              <a:ext uri="{FF2B5EF4-FFF2-40B4-BE49-F238E27FC236}">
                <a16:creationId xmlns:a16="http://schemas.microsoft.com/office/drawing/2014/main" id="{B41BA920-515C-80BE-4B64-947CC3741C27}"/>
              </a:ext>
            </a:extLst>
          </p:cNvPr>
          <p:cNvSpPr txBox="1">
            <a:spLocks/>
          </p:cNvSpPr>
          <p:nvPr/>
        </p:nvSpPr>
        <p:spPr>
          <a:xfrm>
            <a:off x="544254" y="2920962"/>
            <a:ext cx="3149597" cy="1460213"/>
          </a:xfrm>
          <a:prstGeom prst="rect">
            <a:avLst/>
          </a:prstGeom>
        </p:spPr>
        <p:txBody>
          <a:bodyPr anchor="ctr">
            <a:normAutofit/>
          </a:bodyPr>
          <a:lstStyle>
            <a:lvl1pPr marL="2286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kumimoji="0" lang="en-US" sz="2600" b="1" i="0" u="none" strike="noStrike" kern="1200" cap="none" spc="0" normalizeH="0" baseline="0" noProof="0" dirty="0">
                <a:ln>
                  <a:noFill/>
                </a:ln>
                <a:solidFill>
                  <a:srgbClr val="FFFFFF"/>
                </a:solidFill>
                <a:effectLst/>
                <a:uLnTx/>
                <a:uFillTx/>
                <a:latin typeface="Aptos Display" panose="02110004020202020204"/>
                <a:ea typeface="+mn-ea"/>
                <a:cs typeface="+mn-cs"/>
              </a:rPr>
              <a:t>Alternative </a:t>
            </a:r>
          </a:p>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kumimoji="0" lang="en-US" sz="2600" b="1" i="0" u="none" strike="noStrike" kern="1200" cap="none" spc="0" normalizeH="0" baseline="0" noProof="0" dirty="0">
                <a:ln>
                  <a:noFill/>
                </a:ln>
                <a:solidFill>
                  <a:srgbClr val="FFFFFF"/>
                </a:solidFill>
                <a:effectLst/>
                <a:uLnTx/>
                <a:uFillTx/>
                <a:latin typeface="Aptos Display" panose="02110004020202020204"/>
                <a:ea typeface="+mn-ea"/>
                <a:cs typeface="+mn-cs"/>
              </a:rPr>
              <a:t>Formats</a:t>
            </a:r>
          </a:p>
        </p:txBody>
      </p:sp>
      <p:sp>
        <p:nvSpPr>
          <p:cNvPr id="6" name="Text Placeholder 5">
            <a:extLst>
              <a:ext uri="{FF2B5EF4-FFF2-40B4-BE49-F238E27FC236}">
                <a16:creationId xmlns:a16="http://schemas.microsoft.com/office/drawing/2014/main" id="{EB21A8D3-CE4F-25D8-69DF-A02BB3CF74EA}"/>
              </a:ext>
            </a:extLst>
          </p:cNvPr>
          <p:cNvSpPr txBox="1">
            <a:spLocks/>
          </p:cNvSpPr>
          <p:nvPr/>
        </p:nvSpPr>
        <p:spPr>
          <a:xfrm>
            <a:off x="859035" y="4278573"/>
            <a:ext cx="2803124" cy="2306472"/>
          </a:xfrm>
          <a:prstGeom prst="rect">
            <a:avLst/>
          </a:prstGeom>
        </p:spPr>
        <p:txBody>
          <a:bodyPr>
            <a:normAutofit fontScale="77500" lnSpcReduction="20000"/>
          </a:bodyPr>
          <a:lstStyle>
            <a:lvl1pPr marL="2286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
                <a:srgbClr val="000000"/>
              </a:buClr>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Aptos" panose="02110004020202020204"/>
                <a:ea typeface="Times New Roman" panose="02020603050405020304" pitchFamily="18" charset="0"/>
                <a:cs typeface="Times New Roman" panose="02020603050405020304" pitchFamily="18" charset="0"/>
              </a:rPr>
              <a:t>Automatically generated alternative formats of instructor-created or uploaded content, available to ALL students (and instructors!).</a:t>
            </a:r>
            <a:endParaRPr kumimoji="0" lang="en-US" sz="2800" b="0" i="0" u="none" strike="noStrike" kern="1200" cap="none" spc="0" normalizeH="0" baseline="0" noProof="0" dirty="0">
              <a:ln>
                <a:noFill/>
              </a:ln>
              <a:solidFill>
                <a:srgbClr val="FFFFFF"/>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1200"/>
              </a:spcAft>
              <a:buClr>
                <a:srgbClr val="000000"/>
              </a:buClr>
              <a:buSzTx/>
              <a:buFont typeface="Arial" panose="020B0604020202020204" pitchFamily="34" charset="0"/>
              <a:buNone/>
              <a:tabLst/>
              <a:defRPr/>
            </a:pPr>
            <a:endParaRPr kumimoji="0" lang="en-US" sz="16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4" name="Text Placeholder 10">
            <a:extLst>
              <a:ext uri="{FF2B5EF4-FFF2-40B4-BE49-F238E27FC236}">
                <a16:creationId xmlns:a16="http://schemas.microsoft.com/office/drawing/2014/main" id="{2FD47310-EA61-8E37-8804-6E7F402E21B4}"/>
              </a:ext>
            </a:extLst>
          </p:cNvPr>
          <p:cNvSpPr txBox="1">
            <a:spLocks/>
          </p:cNvSpPr>
          <p:nvPr/>
        </p:nvSpPr>
        <p:spPr>
          <a:xfrm>
            <a:off x="4521201" y="2920962"/>
            <a:ext cx="3149599" cy="1472093"/>
          </a:xfrm>
          <a:prstGeom prst="rect">
            <a:avLst/>
          </a:prstGeom>
          <a:noFill/>
        </p:spPr>
        <p:txBody>
          <a:bodyPr vert="horz" lIns="182880" tIns="201168" rIns="182880" bIns="146304" rtlCol="0" anchor="ctr">
            <a:noAutofit/>
          </a:bodyPr>
          <a:lstStyle>
            <a:lvl1pPr marL="2286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1200"/>
              </a:spcAft>
              <a:buClr>
                <a:srgbClr val="000000"/>
              </a:buClr>
              <a:buSzTx/>
              <a:buFont typeface="Arial" panose="020B0604020202020204" pitchFamily="34" charset="0"/>
              <a:buNone/>
              <a:tabLst/>
              <a:defRPr/>
            </a:pPr>
            <a:r>
              <a:rPr kumimoji="0" lang="en-US" sz="2600" b="1" i="0" u="none" strike="noStrike" kern="1200" cap="none" spc="0" normalizeH="0" baseline="0" noProof="0" dirty="0">
                <a:ln>
                  <a:noFill/>
                </a:ln>
                <a:solidFill>
                  <a:srgbClr val="FFFFFF"/>
                </a:solidFill>
                <a:effectLst/>
                <a:uLnTx/>
                <a:uFillTx/>
                <a:latin typeface="Aptos Display" panose="02110004020202020204"/>
                <a:ea typeface="+mn-ea"/>
                <a:cs typeface="+mn-cs"/>
              </a:rPr>
              <a:t>Instructor Feedback</a:t>
            </a:r>
          </a:p>
        </p:txBody>
      </p:sp>
      <p:sp>
        <p:nvSpPr>
          <p:cNvPr id="7" name="Text Placeholder 18">
            <a:extLst>
              <a:ext uri="{FF2B5EF4-FFF2-40B4-BE49-F238E27FC236}">
                <a16:creationId xmlns:a16="http://schemas.microsoft.com/office/drawing/2014/main" id="{61CDD02E-3CBE-E82A-4176-0623AD2E8F84}"/>
              </a:ext>
            </a:extLst>
          </p:cNvPr>
          <p:cNvSpPr txBox="1">
            <a:spLocks/>
          </p:cNvSpPr>
          <p:nvPr/>
        </p:nvSpPr>
        <p:spPr>
          <a:xfrm>
            <a:off x="4641293" y="4219022"/>
            <a:ext cx="2909412" cy="1545378"/>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kumimoji="0" lang="en-US" sz="2100" b="0"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Guides instructors on how to improve the accessibility of their course content </a:t>
            </a:r>
            <a:r>
              <a:rPr kumimoji="0" lang="en-US" sz="2100" b="0" i="0" u="none" strike="noStrike" kern="1200" cap="none" spc="0" normalizeH="0" baseline="0" noProof="0" dirty="0">
                <a:ln>
                  <a:noFill/>
                </a:ln>
                <a:solidFill>
                  <a:srgbClr val="FFFFFF"/>
                </a:solidFill>
                <a:effectLst/>
                <a:uLnTx/>
                <a:uFillTx/>
                <a:latin typeface="Aptos" panose="02110004020202020204"/>
                <a:ea typeface="+mn-ea"/>
                <a:cs typeface="Times New Roman"/>
              </a:rPr>
              <a:t>, helping to generate a change in behavior over time.</a:t>
            </a:r>
          </a:p>
        </p:txBody>
      </p:sp>
      <p:sp>
        <p:nvSpPr>
          <p:cNvPr id="5" name="Text Placeholder 11">
            <a:extLst>
              <a:ext uri="{FF2B5EF4-FFF2-40B4-BE49-F238E27FC236}">
                <a16:creationId xmlns:a16="http://schemas.microsoft.com/office/drawing/2014/main" id="{53871619-97DC-1CFD-FB64-14897A35E223}"/>
              </a:ext>
            </a:extLst>
          </p:cNvPr>
          <p:cNvSpPr txBox="1">
            <a:spLocks/>
          </p:cNvSpPr>
          <p:nvPr/>
        </p:nvSpPr>
        <p:spPr>
          <a:xfrm>
            <a:off x="8429494" y="2830344"/>
            <a:ext cx="3149599" cy="1557247"/>
          </a:xfrm>
          <a:prstGeom prst="rect">
            <a:avLst/>
          </a:prstGeom>
          <a:noFill/>
        </p:spPr>
        <p:txBody>
          <a:bodyPr vert="horz" lIns="182880" tIns="201168" rIns="182880" bIns="146304" rtlCol="0" anchor="ctr">
            <a:normAutofit/>
          </a:bodyPr>
          <a:lstStyle>
            <a:lvl1pPr marL="2286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
                <a:srgbClr val="000000"/>
              </a:buClr>
              <a:buSzTx/>
              <a:buFont typeface="Arial" panose="020B0604020202020204" pitchFamily="34" charset="0"/>
              <a:buNone/>
              <a:tabLst/>
              <a:defRPr/>
            </a:pPr>
            <a:r>
              <a:rPr kumimoji="0" lang="en-US" sz="2600" b="1" i="0" u="none" strike="noStrike" kern="1200" cap="none" spc="0" normalizeH="0" baseline="0" noProof="0" dirty="0">
                <a:ln>
                  <a:noFill/>
                </a:ln>
                <a:solidFill>
                  <a:srgbClr val="FFFFFF"/>
                </a:solidFill>
                <a:effectLst/>
                <a:uLnTx/>
                <a:uFillTx/>
                <a:latin typeface="Aptos Display" panose="02110004020202020204"/>
                <a:ea typeface="+mn-ea"/>
                <a:cs typeface="+mn-cs"/>
              </a:rPr>
              <a:t>Course Accessibility Report </a:t>
            </a:r>
          </a:p>
        </p:txBody>
      </p:sp>
      <p:sp>
        <p:nvSpPr>
          <p:cNvPr id="8" name="Text Placeholder 20">
            <a:extLst>
              <a:ext uri="{FF2B5EF4-FFF2-40B4-BE49-F238E27FC236}">
                <a16:creationId xmlns:a16="http://schemas.microsoft.com/office/drawing/2014/main" id="{B98F1AE5-A082-7025-C1FF-B7828D7A9AFF}"/>
              </a:ext>
            </a:extLst>
          </p:cNvPr>
          <p:cNvSpPr txBox="1">
            <a:spLocks/>
          </p:cNvSpPr>
          <p:nvPr/>
        </p:nvSpPr>
        <p:spPr>
          <a:xfrm>
            <a:off x="8506169" y="4273969"/>
            <a:ext cx="2877105" cy="1944557"/>
          </a:xfrm>
          <a:prstGeom prst="rect">
            <a:avLst/>
          </a:prstGeom>
        </p:spPr>
        <p:txBody>
          <a:bodyPr>
            <a:noAutofit/>
          </a:bodyPr>
          <a:lstStyle>
            <a:lvl1pPr marL="2286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00000"/>
              </a:lnSpc>
              <a:spcBef>
                <a:spcPts val="0"/>
              </a:spcBef>
              <a:spcAft>
                <a:spcPts val="1200"/>
              </a:spcAft>
              <a:buClr>
                <a:schemeClr val="tx1"/>
              </a:buClr>
              <a:buFont typeface="Calibri" panose="020F0502020204030204" pitchFamily="34" charset="0"/>
              <a:buChar char="–"/>
              <a:defRPr sz="20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20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
                <a:srgbClr val="000000"/>
              </a:buClr>
              <a:buSzTx/>
              <a:buFont typeface="Arial" panose="020B0604020202020204" pitchFamily="34" charset="0"/>
              <a:buNone/>
              <a:tabLst/>
              <a:defRPr/>
            </a:pPr>
            <a:r>
              <a:rPr kumimoji="0" lang="en-US" sz="2200" b="0" i="0" u="none" strike="noStrike" kern="1200" cap="none" spc="0" normalizeH="0" baseline="0" noProof="0" dirty="0">
                <a:ln>
                  <a:noFill/>
                </a:ln>
                <a:solidFill>
                  <a:srgbClr val="FFFFFF"/>
                </a:solidFill>
                <a:effectLst/>
                <a:uLnTx/>
                <a:uFillTx/>
                <a:latin typeface="Aptos" panose="02110004020202020204"/>
                <a:ea typeface="+mn-ea"/>
                <a:cs typeface="Times New Roman" panose="02020603050405020304" pitchFamily="18" charset="0"/>
              </a:rPr>
              <a:t>Comprehensive accessibility course report that provides guided remediation approaches for instructors.</a:t>
            </a:r>
          </a:p>
        </p:txBody>
      </p:sp>
      <p:pic>
        <p:nvPicPr>
          <p:cNvPr id="12" name="Picture 11">
            <a:extLst>
              <a:ext uri="{FF2B5EF4-FFF2-40B4-BE49-F238E27FC236}">
                <a16:creationId xmlns:a16="http://schemas.microsoft.com/office/drawing/2014/main" id="{6F9E9D18-9AE2-A7CC-257C-761A124A595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9225" y="1611752"/>
            <a:ext cx="1259653" cy="953737"/>
          </a:xfrm>
          <a:prstGeom prst="rect">
            <a:avLst/>
          </a:prstGeom>
        </p:spPr>
      </p:pic>
      <p:pic>
        <p:nvPicPr>
          <p:cNvPr id="15" name="Graphic 14">
            <a:extLst>
              <a:ext uri="{FF2B5EF4-FFF2-40B4-BE49-F238E27FC236}">
                <a16:creationId xmlns:a16="http://schemas.microsoft.com/office/drawing/2014/main" id="{40CEB605-6EEF-9443-57C1-2F64FA22201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72029" y="1611752"/>
            <a:ext cx="1218592" cy="1218592"/>
          </a:xfrm>
          <a:prstGeom prst="rect">
            <a:avLst/>
          </a:prstGeom>
        </p:spPr>
      </p:pic>
      <p:pic>
        <p:nvPicPr>
          <p:cNvPr id="34" name="Graphic 33">
            <a:extLst>
              <a:ext uri="{FF2B5EF4-FFF2-40B4-BE49-F238E27FC236}">
                <a16:creationId xmlns:a16="http://schemas.microsoft.com/office/drawing/2014/main" id="{B3E92E05-D427-C11D-DB66-CF6DF0C844C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19169" y="1581173"/>
            <a:ext cx="1226687" cy="1226687"/>
          </a:xfrm>
          <a:prstGeom prst="rect">
            <a:avLst/>
          </a:prstGeom>
        </p:spPr>
      </p:pic>
    </p:spTree>
    <p:extLst>
      <p:ext uri="{BB962C8B-B14F-4D97-AF65-F5344CB8AC3E}">
        <p14:creationId xmlns:p14="http://schemas.microsoft.com/office/powerpoint/2010/main" val="1773616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23581-A880-DB85-E0B1-DFAB388601EA}"/>
              </a:ext>
            </a:extLst>
          </p:cNvPr>
          <p:cNvSpPr>
            <a:spLocks noGrp="1"/>
          </p:cNvSpPr>
          <p:nvPr>
            <p:ph type="title" idx="4294967295"/>
          </p:nvPr>
        </p:nvSpPr>
        <p:spPr>
          <a:xfrm>
            <a:off x="508000" y="2464121"/>
            <a:ext cx="5588000" cy="1559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95000"/>
              </a:lnSpc>
              <a:spcBef>
                <a:spcPts val="0"/>
              </a:spcBef>
              <a:spcAft>
                <a:spcPts val="0"/>
              </a:spcAft>
              <a:buClrTx/>
              <a:buSzTx/>
              <a:buFont typeface="Arial" pitchFamily="34" charset="0"/>
              <a:buNone/>
              <a:tabLst/>
              <a:defRPr/>
            </a:pPr>
            <a:r>
              <a:rPr kumimoji="0" lang="en-US" sz="5334" b="0" i="0" u="none" strike="noStrike" kern="1200" cap="none" spc="-100" normalizeH="0" baseline="0" noProof="0" dirty="0">
                <a:ln>
                  <a:noFill/>
                </a:ln>
                <a:solidFill>
                  <a:srgbClr val="F9F7F6"/>
                </a:solidFill>
                <a:effectLst/>
                <a:uLnTx/>
                <a:uFillTx/>
                <a:latin typeface="Georgia" panose="02040502050405020303" pitchFamily="18" charset="0"/>
                <a:ea typeface="+mn-ea"/>
                <a:cs typeface="+mn-cs"/>
              </a:rPr>
              <a:t>Alternative Formats</a:t>
            </a:r>
          </a:p>
        </p:txBody>
      </p:sp>
    </p:spTree>
    <p:extLst>
      <p:ext uri="{BB962C8B-B14F-4D97-AF65-F5344CB8AC3E}">
        <p14:creationId xmlns:p14="http://schemas.microsoft.com/office/powerpoint/2010/main" val="1754872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3ECF3E-2D76-524E-AEE0-C1735D4B48A5}"/>
              </a:ext>
            </a:extLst>
          </p:cNvPr>
          <p:cNvSpPr>
            <a:spLocks noGrp="1"/>
          </p:cNvSpPr>
          <p:nvPr>
            <p:ph type="title" idx="4294967295"/>
          </p:nvPr>
        </p:nvSpPr>
        <p:spPr>
          <a:xfrm>
            <a:off x="381000" y="407669"/>
            <a:ext cx="5082117" cy="4254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D5245"/>
                </a:solidFill>
                <a:effectLst/>
                <a:uLnTx/>
                <a:uFillTx/>
                <a:latin typeface="Georgia" panose="02040502050405020303" pitchFamily="18" charset="0"/>
                <a:ea typeface="+mn-ea"/>
                <a:cs typeface="+mn-cs"/>
              </a:rPr>
              <a:t>Alternative Formats Overview</a:t>
            </a:r>
          </a:p>
        </p:txBody>
      </p:sp>
      <p:sp>
        <p:nvSpPr>
          <p:cNvPr id="4" name="Text Placeholder 3">
            <a:extLst>
              <a:ext uri="{FF2B5EF4-FFF2-40B4-BE49-F238E27FC236}">
                <a16:creationId xmlns:a16="http://schemas.microsoft.com/office/drawing/2014/main" id="{AA9D121B-2C85-90A8-209D-DE8075EE7392}"/>
              </a:ext>
            </a:extLst>
          </p:cNvPr>
          <p:cNvSpPr>
            <a:spLocks noGrp="1"/>
          </p:cNvSpPr>
          <p:nvPr>
            <p:ph type="body" sz="quarter" idx="12"/>
          </p:nvPr>
        </p:nvSpPr>
        <p:spPr/>
        <p:txBody>
          <a:bodyPr/>
          <a:lstStyle/>
          <a:p>
            <a:pPr marL="380981" indent="-380981" defTabSz="609570">
              <a:buFont typeface="Arial" charset="0"/>
              <a:buChar char="•"/>
            </a:pPr>
            <a:r>
              <a:rPr lang="en-US" sz="2600" dirty="0">
                <a:solidFill>
                  <a:schemeClr val="tx1"/>
                </a:solidFill>
                <a:latin typeface="Aptos" panose="020B0004020202020204" pitchFamily="34" charset="0"/>
              </a:rPr>
              <a:t>Automatically generated alternative formats of instructor-uploaded and created content, providing students with multiple options for engagement</a:t>
            </a:r>
            <a:endParaRPr lang="en-US" sz="2600" b="1" dirty="0">
              <a:solidFill>
                <a:schemeClr val="tx1"/>
              </a:solidFill>
              <a:latin typeface="Aptos" panose="020B0004020202020204" pitchFamily="34" charset="0"/>
            </a:endParaRPr>
          </a:p>
          <a:p>
            <a:pPr marL="380981" indent="-380981" defTabSz="609570">
              <a:buFont typeface="Arial" charset="0"/>
              <a:buChar char="•"/>
            </a:pPr>
            <a:r>
              <a:rPr lang="en-US" sz="2600" dirty="0">
                <a:solidFill>
                  <a:schemeClr val="tx1"/>
                </a:solidFill>
                <a:latin typeface="Aptos" panose="020B0004020202020204" pitchFamily="34" charset="0"/>
              </a:rPr>
              <a:t>Provides students with </a:t>
            </a:r>
            <a:r>
              <a:rPr lang="en-US" sz="2600" b="1" dirty="0">
                <a:solidFill>
                  <a:schemeClr val="tx1"/>
                </a:solidFill>
                <a:latin typeface="Aptos" panose="020B0004020202020204" pitchFamily="34" charset="0"/>
              </a:rPr>
              <a:t>autonomy</a:t>
            </a:r>
          </a:p>
          <a:p>
            <a:pPr marL="380981" indent="-380981" defTabSz="609570">
              <a:buFont typeface="Arial" charset="0"/>
              <a:buChar char="•"/>
            </a:pPr>
            <a:r>
              <a:rPr lang="en-US" sz="2600" dirty="0">
                <a:solidFill>
                  <a:schemeClr val="tx1"/>
                </a:solidFill>
                <a:latin typeface="Aptos" panose="020B0004020202020204" pitchFamily="34" charset="0"/>
              </a:rPr>
              <a:t>Supports different learner needs, preferences, abilities, and devices</a:t>
            </a:r>
          </a:p>
          <a:p>
            <a:pPr marL="380981" indent="-380981" defTabSz="609570">
              <a:buFont typeface="Arial" charset="0"/>
              <a:buChar char="•"/>
            </a:pPr>
            <a:r>
              <a:rPr lang="en-US" sz="2600" dirty="0">
                <a:solidFill>
                  <a:schemeClr val="tx1"/>
                </a:solidFill>
                <a:latin typeface="Aptos" panose="020B0004020202020204" pitchFamily="34" charset="0"/>
              </a:rPr>
              <a:t>Also available to instructors</a:t>
            </a:r>
            <a:br>
              <a:rPr lang="en-US" sz="2600" dirty="0"/>
            </a:br>
            <a:endParaRPr lang="en-US" sz="2600" dirty="0"/>
          </a:p>
          <a:p>
            <a:endParaRPr lang="en-US" dirty="0"/>
          </a:p>
        </p:txBody>
      </p:sp>
      <p:pic>
        <p:nvPicPr>
          <p:cNvPr id="6" name="Picture Placeholder 5" descr="menu of available alternative format options for a Word document">
            <a:extLst>
              <a:ext uri="{FF2B5EF4-FFF2-40B4-BE49-F238E27FC236}">
                <a16:creationId xmlns:a16="http://schemas.microsoft.com/office/drawing/2014/main" id="{7371A084-FF78-D3D2-E194-CE7B346ECC05}"/>
              </a:ext>
            </a:extLst>
          </p:cNvPr>
          <p:cNvPicPr>
            <a:picLocks noGrp="1" noChangeAspect="1"/>
          </p:cNvPicPr>
          <p:nvPr>
            <p:ph type="pic" sz="quarter" idx="10"/>
          </p:nvPr>
        </p:nvPicPr>
        <p:blipFill>
          <a:blip r:embed="rId2"/>
          <a:srcRect b="3164"/>
          <a:stretch>
            <a:fillRect/>
          </a:stretch>
        </p:blipFill>
        <p:spPr>
          <a:xfrm>
            <a:off x="6191251" y="0"/>
            <a:ext cx="6000749" cy="6858000"/>
          </a:xfrm>
          <a:prstGeom prst="rect">
            <a:avLst/>
          </a:prstGeom>
        </p:spPr>
      </p:pic>
    </p:spTree>
    <p:extLst>
      <p:ext uri="{BB962C8B-B14F-4D97-AF65-F5344CB8AC3E}">
        <p14:creationId xmlns:p14="http://schemas.microsoft.com/office/powerpoint/2010/main" val="3223048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5E6B21-A922-58A1-DEAE-A0CC4AF9E78B}"/>
              </a:ext>
            </a:extLst>
          </p:cNvPr>
          <p:cNvSpPr>
            <a:spLocks noGrp="1"/>
          </p:cNvSpPr>
          <p:nvPr>
            <p:ph type="title" idx="4294967295"/>
          </p:nvPr>
        </p:nvSpPr>
        <p:spPr>
          <a:xfrm>
            <a:off x="457200" y="526271"/>
            <a:ext cx="7713579"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25245"/>
                </a:solidFill>
                <a:effectLst/>
                <a:uLnTx/>
                <a:uFillTx/>
                <a:latin typeface="Georgia" panose="02040502050405020303" pitchFamily="18" charset="0"/>
                <a:ea typeface="+mn-ea"/>
                <a:cs typeface="+mn-cs"/>
              </a:rPr>
              <a:t>Available Alternative Formats</a:t>
            </a:r>
          </a:p>
        </p:txBody>
      </p:sp>
      <p:sp>
        <p:nvSpPr>
          <p:cNvPr id="2" name="Text Placeholder 1">
            <a:extLst>
              <a:ext uri="{FF2B5EF4-FFF2-40B4-BE49-F238E27FC236}">
                <a16:creationId xmlns:a16="http://schemas.microsoft.com/office/drawing/2014/main" id="{ED8EBCA4-F72F-DFAB-DECC-CFED0B3FEDBA}"/>
              </a:ext>
            </a:extLst>
          </p:cNvPr>
          <p:cNvSpPr>
            <a:spLocks noGrp="1"/>
          </p:cNvSpPr>
          <p:nvPr>
            <p:ph type="body" sz="quarter" idx="11"/>
          </p:nvPr>
        </p:nvSpPr>
        <p:spPr>
          <a:xfrm>
            <a:off x="775822" y="1733786"/>
            <a:ext cx="7713579" cy="3641221"/>
          </a:xfrm>
        </p:spPr>
        <p:txBody>
          <a:bodyPr/>
          <a:lstStyle/>
          <a:p>
            <a:pPr marL="800100" lvl="1" indent="-342900"/>
            <a:r>
              <a:rPr lang="en-US" sz="2600" dirty="0" err="1">
                <a:latin typeface="Aptos" panose="020B0004020202020204" pitchFamily="34" charset="0"/>
              </a:rPr>
              <a:t>OCR’d</a:t>
            </a:r>
            <a:r>
              <a:rPr lang="en-US" sz="2600" dirty="0">
                <a:latin typeface="Aptos" panose="020B0004020202020204" pitchFamily="34" charset="0"/>
              </a:rPr>
              <a:t> PDF</a:t>
            </a:r>
          </a:p>
          <a:p>
            <a:pPr marL="800100" lvl="1" indent="-342900"/>
            <a:r>
              <a:rPr lang="en-US" sz="2600" dirty="0">
                <a:latin typeface="Aptos" panose="020B0004020202020204" pitchFamily="34" charset="0"/>
              </a:rPr>
              <a:t>Tagged PDF</a:t>
            </a:r>
          </a:p>
          <a:p>
            <a:pPr marL="800100" lvl="1" indent="-342900"/>
            <a:r>
              <a:rPr lang="en-US" sz="2600" dirty="0">
                <a:latin typeface="Aptos" panose="020B0004020202020204" pitchFamily="34" charset="0"/>
              </a:rPr>
              <a:t> </a:t>
            </a:r>
            <a:r>
              <a:rPr lang="en-US" sz="2600" dirty="0" err="1">
                <a:latin typeface="Aptos" panose="020B0004020202020204" pitchFamily="34" charset="0"/>
              </a:rPr>
              <a:t>ePub</a:t>
            </a:r>
            <a:endParaRPr lang="en-US" sz="2600" dirty="0">
              <a:latin typeface="Aptos" panose="020B0004020202020204" pitchFamily="34" charset="0"/>
            </a:endParaRPr>
          </a:p>
          <a:p>
            <a:pPr marL="800100" lvl="1" indent="-342900"/>
            <a:r>
              <a:rPr lang="en-US" sz="2600" dirty="0">
                <a:latin typeface="Aptos" panose="020B0004020202020204" pitchFamily="34" charset="0"/>
              </a:rPr>
              <a:t>Audio</a:t>
            </a:r>
          </a:p>
          <a:p>
            <a:pPr marL="800100" lvl="1" indent="-342900"/>
            <a:r>
              <a:rPr lang="en-US" sz="2600" dirty="0">
                <a:latin typeface="Aptos" panose="020B0004020202020204" pitchFamily="34" charset="0"/>
              </a:rPr>
              <a:t>Translated version</a:t>
            </a:r>
          </a:p>
          <a:p>
            <a:pPr marL="800100" lvl="1" indent="-342900"/>
            <a:r>
              <a:rPr lang="en-US" sz="2600" dirty="0" err="1">
                <a:latin typeface="Aptos" panose="020B0004020202020204" pitchFamily="34" charset="0"/>
              </a:rPr>
              <a:t>BeeLine</a:t>
            </a:r>
            <a:r>
              <a:rPr lang="en-US" sz="2600" dirty="0">
                <a:latin typeface="Aptos" panose="020B0004020202020204" pitchFamily="34" charset="0"/>
              </a:rPr>
              <a:t> Reader</a:t>
            </a:r>
          </a:p>
          <a:p>
            <a:pPr marL="800100" lvl="1" indent="-342900"/>
            <a:r>
              <a:rPr lang="en-US" sz="2600" dirty="0">
                <a:latin typeface="Aptos" panose="020B0004020202020204" pitchFamily="34" charset="0"/>
              </a:rPr>
              <a:t>Braille</a:t>
            </a:r>
          </a:p>
          <a:p>
            <a:pPr marL="800100" lvl="1" indent="-342900"/>
            <a:r>
              <a:rPr lang="en-US" sz="2600" dirty="0">
                <a:latin typeface="Aptos" panose="020B0004020202020204" pitchFamily="34" charset="0"/>
              </a:rPr>
              <a:t>Microsoft Immersive Reader</a:t>
            </a:r>
          </a:p>
          <a:p>
            <a:pPr marL="800100" lvl="1" indent="-342900"/>
            <a:r>
              <a:rPr lang="en-US" sz="2600" dirty="0">
                <a:latin typeface="Aptos" panose="020B0004020202020204" pitchFamily="34" charset="0"/>
              </a:rPr>
              <a:t> HTML</a:t>
            </a:r>
          </a:p>
          <a:p>
            <a:endParaRPr lang="en-US" dirty="0"/>
          </a:p>
        </p:txBody>
      </p:sp>
    </p:spTree>
    <p:extLst>
      <p:ext uri="{BB962C8B-B14F-4D97-AF65-F5344CB8AC3E}">
        <p14:creationId xmlns:p14="http://schemas.microsoft.com/office/powerpoint/2010/main" val="175017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BE49FD-9C31-C405-71C9-22B9B91074BF}"/>
              </a:ext>
            </a:extLst>
          </p:cNvPr>
          <p:cNvSpPr>
            <a:spLocks noGrp="1"/>
          </p:cNvSpPr>
          <p:nvPr>
            <p:ph type="title" idx="4294967295"/>
          </p:nvPr>
        </p:nvSpPr>
        <p:spPr>
          <a:xfrm>
            <a:off x="457200" y="526271"/>
            <a:ext cx="10251649" cy="9068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a:ln>
                  <a:noFill/>
                </a:ln>
                <a:solidFill>
                  <a:srgbClr val="125245"/>
                </a:solidFill>
                <a:effectLst/>
                <a:uLnTx/>
                <a:uFillTx/>
                <a:latin typeface="Georgia" panose="02040502050405020303" pitchFamily="18" charset="0"/>
                <a:ea typeface="+mn-ea"/>
                <a:cs typeface="+mn-cs"/>
              </a:rPr>
              <a:t>How to Access the Alternative Formats</a:t>
            </a:r>
          </a:p>
        </p:txBody>
      </p:sp>
      <p:sp>
        <p:nvSpPr>
          <p:cNvPr id="2" name="Text Placeholder 1">
            <a:extLst>
              <a:ext uri="{FF2B5EF4-FFF2-40B4-BE49-F238E27FC236}">
                <a16:creationId xmlns:a16="http://schemas.microsoft.com/office/drawing/2014/main" id="{B294F1B1-FDB4-6226-3CFD-A2DFB1DC30F2}"/>
              </a:ext>
            </a:extLst>
          </p:cNvPr>
          <p:cNvSpPr>
            <a:spLocks noGrp="1"/>
          </p:cNvSpPr>
          <p:nvPr>
            <p:ph type="body" sz="quarter" idx="11"/>
          </p:nvPr>
        </p:nvSpPr>
        <p:spPr>
          <a:xfrm>
            <a:off x="457200" y="1930733"/>
            <a:ext cx="6509208" cy="3641221"/>
          </a:xfrm>
        </p:spPr>
        <p:txBody>
          <a:bodyPr/>
          <a:lstStyle/>
          <a:p>
            <a:pPr marL="457200">
              <a:spcBef>
                <a:spcPts val="0"/>
              </a:spcBef>
              <a:buFont typeface="Arial" panose="020B0604020202020204" pitchFamily="34" charset="0"/>
              <a:buChar char="•"/>
            </a:pPr>
            <a:r>
              <a:rPr lang="en-US" sz="2200" dirty="0">
                <a:solidFill>
                  <a:schemeClr val="tx1"/>
                </a:solidFill>
                <a:latin typeface="Aptos" panose="020B0004020202020204" pitchFamily="34" charset="0"/>
              </a:rPr>
              <a:t>Look for the Alternative Formats icon to the right of your course content. Once you select the icon, a menu of available alternative formats based on the original content will appear. Select your desired alternative format and then download.</a:t>
            </a:r>
          </a:p>
          <a:p>
            <a:pPr marL="457200">
              <a:spcBef>
                <a:spcPts val="0"/>
              </a:spcBef>
              <a:buFont typeface="Arial" panose="020B0604020202020204" pitchFamily="34" charset="0"/>
              <a:buChar char="•"/>
            </a:pPr>
            <a:r>
              <a:rPr lang="en-US" sz="2200" dirty="0">
                <a:latin typeface="Aptos" panose="020B0004020202020204" pitchFamily="34" charset="0"/>
              </a:rPr>
              <a:t>The Alternative Formats icon can vary by LMS, but it generally appears as a downward-pointing arrow.</a:t>
            </a:r>
          </a:p>
          <a:p>
            <a:pPr marL="457200">
              <a:spcBef>
                <a:spcPts val="0"/>
              </a:spcBef>
              <a:buFont typeface="Arial" panose="020B0604020202020204" pitchFamily="34" charset="0"/>
              <a:buChar char="•"/>
            </a:pPr>
            <a:r>
              <a:rPr lang="en-US" sz="2200" dirty="0">
                <a:latin typeface="Aptos" panose="020B0004020202020204" pitchFamily="34" charset="0"/>
              </a:rPr>
              <a:t>If you don't see an Alternative Formats icon next to a piece of content, Ally may not be enabled for that content or the file type may not support Alternative Formats.</a:t>
            </a:r>
          </a:p>
          <a:p>
            <a:pPr marL="0">
              <a:buFont typeface="Arial" panose="020B0604020202020204" pitchFamily="34" charset="0"/>
              <a:buChar char="•"/>
            </a:pPr>
            <a:endParaRPr lang="en-US" sz="2400" dirty="0">
              <a:solidFill>
                <a:schemeClr val="tx1"/>
              </a:solidFill>
              <a:latin typeface="Aptos" panose="020B0004020202020204" pitchFamily="34" charset="0"/>
            </a:endParaRPr>
          </a:p>
          <a:p>
            <a:pPr marL="0">
              <a:buFont typeface="Arial" panose="020B0604020202020204" pitchFamily="34" charset="0"/>
              <a:buChar char="•"/>
            </a:pPr>
            <a:endParaRPr lang="en-US" sz="2400" dirty="0">
              <a:solidFill>
                <a:schemeClr val="tx1"/>
              </a:solidFill>
              <a:latin typeface="Aptos" panose="020B0004020202020204" pitchFamily="34" charset="0"/>
            </a:endParaRPr>
          </a:p>
          <a:p>
            <a:endParaRPr lang="en-US" dirty="0"/>
          </a:p>
        </p:txBody>
      </p:sp>
      <p:pic>
        <p:nvPicPr>
          <p:cNvPr id="5" name="Picture 4" descr="List of files in a course with Ally's alternative format icon situated to the right of the name of the file. Alternative format icon looks like a wide letter A with an arrow pointing down in the upper right hand corner.">
            <a:extLst>
              <a:ext uri="{FF2B5EF4-FFF2-40B4-BE49-F238E27FC236}">
                <a16:creationId xmlns:a16="http://schemas.microsoft.com/office/drawing/2014/main" id="{C0D98356-8087-70DD-857A-C05F21EFDF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8351" y="2015574"/>
            <a:ext cx="3312425" cy="1847682"/>
          </a:xfrm>
          <a:prstGeom prst="rect">
            <a:avLst/>
          </a:prstGeom>
        </p:spPr>
      </p:pic>
    </p:spTree>
    <p:extLst>
      <p:ext uri="{BB962C8B-B14F-4D97-AF65-F5344CB8AC3E}">
        <p14:creationId xmlns:p14="http://schemas.microsoft.com/office/powerpoint/2010/main" val="3363057371"/>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Blackboard">
      <a:dk1>
        <a:srgbClr val="172622"/>
      </a:dk1>
      <a:lt1>
        <a:srgbClr val="FFFFFF"/>
      </a:lt1>
      <a:dk2>
        <a:srgbClr val="172622"/>
      </a:dk2>
      <a:lt2>
        <a:srgbClr val="FFFFFF"/>
      </a:lt2>
      <a:accent1>
        <a:srgbClr val="BBE6F5"/>
      </a:accent1>
      <a:accent2>
        <a:srgbClr val="BFA3F3"/>
      </a:accent2>
      <a:accent3>
        <a:srgbClr val="D08259"/>
      </a:accent3>
      <a:accent4>
        <a:srgbClr val="40B598"/>
      </a:accent4>
      <a:accent5>
        <a:srgbClr val="885E56"/>
      </a:accent5>
      <a:accent6>
        <a:srgbClr val="F1DBCF"/>
      </a:accent6>
      <a:hlink>
        <a:srgbClr val="BFA3F3"/>
      </a:hlink>
      <a:folHlink>
        <a:srgbClr val="5B45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D5245"/>
        </a:solidFill>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rgbClr val="1D524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2400" dirty="0">
            <a:solidFill>
              <a:srgbClr val="495A55"/>
            </a:solidFill>
            <a:latin typeface="IBM Plex Sans" panose="020B0503050203000203"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b Corporate PPT Staff Version" id="{CBC29D99-57DB-8A42-80C2-1922D04D1765}" vid="{22086578-A1B5-3946-8427-5BCACF5FD7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TotalTime>
  <Words>1393</Words>
  <Application>Microsoft Office PowerPoint</Application>
  <PresentationFormat>Widescreen</PresentationFormat>
  <Paragraphs>135</Paragraphs>
  <Slides>25</Slides>
  <Notes>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Aptos</vt:lpstr>
      <vt:lpstr>Aptos Display</vt:lpstr>
      <vt:lpstr>Arial</vt:lpstr>
      <vt:lpstr>Calibri</vt:lpstr>
      <vt:lpstr>FT Bureau</vt:lpstr>
      <vt:lpstr>Georgia</vt:lpstr>
      <vt:lpstr>IBM Plex Sans</vt:lpstr>
      <vt:lpstr>IBM Plex Sans Medium</vt:lpstr>
      <vt:lpstr>Nunito Sans Light</vt:lpstr>
      <vt:lpstr>var(--fontFamilyCustomFont800, var(--fontFamilyBase))</vt:lpstr>
      <vt:lpstr>3_Office Theme</vt:lpstr>
      <vt:lpstr>2_Office Theme</vt:lpstr>
      <vt:lpstr>Introducing Blackboard Ally to Instructors</vt:lpstr>
      <vt:lpstr>Slide Deck Instructions</vt:lpstr>
      <vt:lpstr>What is Ally?</vt:lpstr>
      <vt:lpstr>Whom does Ally support?</vt:lpstr>
      <vt:lpstr>Ally’s 3 Key Features for Instructors</vt:lpstr>
      <vt:lpstr>Alternative Formats</vt:lpstr>
      <vt:lpstr>Alternative Formats Overview</vt:lpstr>
      <vt:lpstr>Available Alternative Formats</vt:lpstr>
      <vt:lpstr>How to Access the Alternative Formats</vt:lpstr>
      <vt:lpstr>Downloading Alternative Formats</vt:lpstr>
      <vt:lpstr>Instructor Feedback</vt:lpstr>
      <vt:lpstr>What is Instructor Feedback?</vt:lpstr>
      <vt:lpstr>Accessibility Indicators</vt:lpstr>
      <vt:lpstr>How to Access Instructor Feedback</vt:lpstr>
      <vt:lpstr>How to Access the Instructor Feedback Panel</vt:lpstr>
      <vt:lpstr>Instructor Feedback Breakdown</vt:lpstr>
      <vt:lpstr>Course Accessibility Report</vt:lpstr>
      <vt:lpstr>Course Accessibility Report Overview</vt:lpstr>
      <vt:lpstr>Course Accessibility Report Breakdown</vt:lpstr>
      <vt:lpstr>How to Access your Course Location Report</vt:lpstr>
      <vt:lpstr>Resources &amp; Support</vt:lpstr>
      <vt:lpstr>Support for Ally</vt:lpstr>
      <vt:lpstr>Ally’s Communication &amp; Adoption Toolkit</vt:lpstr>
      <vt:lpstr>Ally for Instructors: Microlearning Video Series</vt:lpstr>
      <vt:lpstr>Connect with Us!</vt:lpstr>
    </vt:vector>
  </TitlesOfParts>
  <Company>Anthology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Grennell</dc:creator>
  <cp:lastModifiedBy>Katie Grennell</cp:lastModifiedBy>
  <cp:revision>1</cp:revision>
  <dcterms:created xsi:type="dcterms:W3CDTF">2026-08-17T17:03:55Z</dcterms:created>
  <dcterms:modified xsi:type="dcterms:W3CDTF">2026-08-17T18:48:17Z</dcterms:modified>
</cp:coreProperties>
</file>